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Bebas Neue"/>
      <p:regular r:id="rId67"/>
    </p:embeddedFont>
    <p:embeddedFont>
      <p:font typeface="Open Sans SemiBold"/>
      <p:regular r:id="rId68"/>
      <p:bold r:id="rId69"/>
      <p:italic r:id="rId70"/>
      <p:boldItalic r:id="rId71"/>
    </p:embeddedFont>
    <p:embeddedFont>
      <p:font typeface="Josefin Sans"/>
      <p:regular r:id="rId72"/>
      <p:bold r:id="rId73"/>
      <p:italic r:id="rId74"/>
      <p:boldItalic r:id="rId75"/>
    </p:embeddedFont>
    <p:embeddedFont>
      <p:font typeface="Proxima Nova Semibold"/>
      <p:regular r:id="rId76"/>
      <p:bold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239492-8A2B-47A4-83BA-6DBEF25160C5}">
  <a:tblStyle styleId="{4B239492-8A2B-47A4-83BA-6DBEF25160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JosefinSans-bold.fntdata"/><Relationship Id="rId72" Type="http://schemas.openxmlformats.org/officeDocument/2006/relationships/font" Target="fonts/JosefinSans-regular.fntdata"/><Relationship Id="rId31" Type="http://schemas.openxmlformats.org/officeDocument/2006/relationships/slide" Target="slides/slide25.xml"/><Relationship Id="rId75" Type="http://schemas.openxmlformats.org/officeDocument/2006/relationships/font" Target="fonts/JosefinSans-boldItalic.fntdata"/><Relationship Id="rId30" Type="http://schemas.openxmlformats.org/officeDocument/2006/relationships/slide" Target="slides/slide24.xml"/><Relationship Id="rId74" Type="http://schemas.openxmlformats.org/officeDocument/2006/relationships/font" Target="fonts/JosefinSans-italic.fntdata"/><Relationship Id="rId33" Type="http://schemas.openxmlformats.org/officeDocument/2006/relationships/slide" Target="slides/slide27.xml"/><Relationship Id="rId77" Type="http://schemas.openxmlformats.org/officeDocument/2006/relationships/font" Target="fonts/ProximaNovaSemibold-bold.fntdata"/><Relationship Id="rId32" Type="http://schemas.openxmlformats.org/officeDocument/2006/relationships/slide" Target="slides/slide26.xml"/><Relationship Id="rId76" Type="http://schemas.openxmlformats.org/officeDocument/2006/relationships/font" Target="fonts/ProximaNovaSemibold-regular.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ProximaNovaSemibold-boldItalic.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AmaticSC-bold.fntdata"/><Relationship Id="rId21" Type="http://schemas.openxmlformats.org/officeDocument/2006/relationships/slide" Target="slides/slide15.xml"/><Relationship Id="rId65" Type="http://schemas.openxmlformats.org/officeDocument/2006/relationships/font" Target="fonts/AmaticSC-regular.fntdata"/><Relationship Id="rId24" Type="http://schemas.openxmlformats.org/officeDocument/2006/relationships/slide" Target="slides/slide18.xml"/><Relationship Id="rId68" Type="http://schemas.openxmlformats.org/officeDocument/2006/relationships/font" Target="fonts/OpenSansSemiBold-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b8d1ca927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b8d1ca927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b347e33a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b347e33a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b8d1ca927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b8d1ca927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b8d1ca927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b8d1ca927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ab8d1ca927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ab8d1ca927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ab8d1ca927_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ab8d1ca927_3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b8d1ca927_3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b8d1ca927_3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b8d1ca927_3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b8d1ca927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b8d1ca927_3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b8d1ca927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b8d1ca927_3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b8d1ca927_3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b8d1ca92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b8d1ca9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b8d1ca927_3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b8d1ca927_3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ab8d1ca927_3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ab8d1ca927_3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ab8d1ca927_3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ab8d1ca927_3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b8d1ca927_3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b8d1ca927_3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ab8d1ca927_3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ab8d1ca927_3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ab8d1ca927_3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ab8d1ca927_3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b8d1ca927_3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b8d1ca927_3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b8d1ca927_3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b8d1ca927_3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b8d1ca927_3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b8d1ca927_3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347e33a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347e33a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347e33a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347e33a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b8d1ca927_3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b8d1ca927_3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ab8d1ca927_3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ab8d1ca927_3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ab8d1ca927_3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ab8d1ca927_3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SLIDES_API76195474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SLIDES_API76195474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SLIDES_API7619547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SLIDES_API7619547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ab8d1ca927_3_8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ab8d1ca927_3_8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b8d1ca927_3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b8d1ca927_3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ab8d1ca927_3_8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ab8d1ca927_3_8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b8d1ca927_3_8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b8d1ca927_3_8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gab8d1ca927_3_1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8" name="Google Shape;4298;gab8d1ca927_3_1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b8d1ca92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b8d1ca92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5" name="Shape 4715"/>
        <p:cNvGrpSpPr/>
        <p:nvPr/>
      </p:nvGrpSpPr>
      <p:grpSpPr>
        <a:xfrm>
          <a:off x="0" y="0"/>
          <a:ext cx="0" cy="0"/>
          <a:chOff x="0" y="0"/>
          <a:chExt cx="0" cy="0"/>
        </a:xfrm>
      </p:grpSpPr>
      <p:sp>
        <p:nvSpPr>
          <p:cNvPr id="4716" name="Google Shape;4716;gab8d1ca927_3_1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7" name="Google Shape;4717;gab8d1ca927_3_1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5" name="Shape 4885"/>
        <p:cNvGrpSpPr/>
        <p:nvPr/>
      </p:nvGrpSpPr>
      <p:grpSpPr>
        <a:xfrm>
          <a:off x="0" y="0"/>
          <a:ext cx="0" cy="0"/>
          <a:chOff x="0" y="0"/>
          <a:chExt cx="0" cy="0"/>
        </a:xfrm>
      </p:grpSpPr>
      <p:sp>
        <p:nvSpPr>
          <p:cNvPr id="4886" name="Google Shape;4886;gab8d1ca927_3_12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7" name="Google Shape;4887;gab8d1ca927_3_12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gab8d1ca927_3_12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2" name="Google Shape;5292;gab8d1ca927_3_1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0" name="Shape 5670"/>
        <p:cNvGrpSpPr/>
        <p:nvPr/>
      </p:nvGrpSpPr>
      <p:grpSpPr>
        <a:xfrm>
          <a:off x="0" y="0"/>
          <a:ext cx="0" cy="0"/>
          <a:chOff x="0" y="0"/>
          <a:chExt cx="0" cy="0"/>
        </a:xfrm>
      </p:grpSpPr>
      <p:sp>
        <p:nvSpPr>
          <p:cNvPr id="5671" name="Google Shape;5671;gab8d1ca927_3_1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2" name="Google Shape;5672;gab8d1ca927_3_1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4" name="Shape 6084"/>
        <p:cNvGrpSpPr/>
        <p:nvPr/>
      </p:nvGrpSpPr>
      <p:grpSpPr>
        <a:xfrm>
          <a:off x="0" y="0"/>
          <a:ext cx="0" cy="0"/>
          <a:chOff x="0" y="0"/>
          <a:chExt cx="0" cy="0"/>
        </a:xfrm>
      </p:grpSpPr>
      <p:sp>
        <p:nvSpPr>
          <p:cNvPr id="6085" name="Google Shape;6085;gab8d1ca927_3_1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6" name="Google Shape;6086;gab8d1ca927_3_1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ab8d1ca927_3_13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ab8d1ca927_3_13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5" name="Shape 6955"/>
        <p:cNvGrpSpPr/>
        <p:nvPr/>
      </p:nvGrpSpPr>
      <p:grpSpPr>
        <a:xfrm>
          <a:off x="0" y="0"/>
          <a:ext cx="0" cy="0"/>
          <a:chOff x="0" y="0"/>
          <a:chExt cx="0" cy="0"/>
        </a:xfrm>
      </p:grpSpPr>
      <p:sp>
        <p:nvSpPr>
          <p:cNvPr id="6956" name="Google Shape;6956;gab8d1ca927_3_14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7" name="Google Shape;6957;gab8d1ca927_3_14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5" name="Shape 7575"/>
        <p:cNvGrpSpPr/>
        <p:nvPr/>
      </p:nvGrpSpPr>
      <p:grpSpPr>
        <a:xfrm>
          <a:off x="0" y="0"/>
          <a:ext cx="0" cy="0"/>
          <a:chOff x="0" y="0"/>
          <a:chExt cx="0" cy="0"/>
        </a:xfrm>
      </p:grpSpPr>
      <p:sp>
        <p:nvSpPr>
          <p:cNvPr id="7576" name="Google Shape;7576;gab8d1ca927_3_14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7" name="Google Shape;7577;gab8d1ca927_3_14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9" name="Shape 8169"/>
        <p:cNvGrpSpPr/>
        <p:nvPr/>
      </p:nvGrpSpPr>
      <p:grpSpPr>
        <a:xfrm>
          <a:off x="0" y="0"/>
          <a:ext cx="0" cy="0"/>
          <a:chOff x="0" y="0"/>
          <a:chExt cx="0" cy="0"/>
        </a:xfrm>
      </p:grpSpPr>
      <p:sp>
        <p:nvSpPr>
          <p:cNvPr id="8170" name="Google Shape;8170;gab8d1ca927_3_15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1" name="Google Shape;8171;gab8d1ca927_3_1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0" name="Shape 8490"/>
        <p:cNvGrpSpPr/>
        <p:nvPr/>
      </p:nvGrpSpPr>
      <p:grpSpPr>
        <a:xfrm>
          <a:off x="0" y="0"/>
          <a:ext cx="0" cy="0"/>
          <a:chOff x="0" y="0"/>
          <a:chExt cx="0" cy="0"/>
        </a:xfrm>
      </p:grpSpPr>
      <p:sp>
        <p:nvSpPr>
          <p:cNvPr id="8491" name="Google Shape;8491;gab8d1ca927_3_15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2" name="Google Shape;8492;gab8d1ca927_3_15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347e33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347e33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8" name="Shape 8798"/>
        <p:cNvGrpSpPr/>
        <p:nvPr/>
      </p:nvGrpSpPr>
      <p:grpSpPr>
        <a:xfrm>
          <a:off x="0" y="0"/>
          <a:ext cx="0" cy="0"/>
          <a:chOff x="0" y="0"/>
          <a:chExt cx="0" cy="0"/>
        </a:xfrm>
      </p:grpSpPr>
      <p:sp>
        <p:nvSpPr>
          <p:cNvPr id="8799" name="Google Shape;8799;gab8d1ca927_3_16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0" name="Google Shape;8800;gab8d1ca927_3_16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b8d1ca92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b8d1ca92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b8d1ca927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b8d1ca92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b8d1ca927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b8d1ca927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b8d1ca927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b8d1ca927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1867025" y="1013175"/>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229260" y="3396805"/>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315040">
            <a:off x="-236345" y="4475012"/>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82713" y="47691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300" y="4210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88" y="29082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59288" y="39105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6110254" y="2527892"/>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44675" y="-169359"/>
            <a:ext cx="3627772" cy="1869298"/>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484934">
            <a:off x="7292455" y="-348495"/>
            <a:ext cx="2087045" cy="98416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11"/>
          <p:cNvSpPr txBox="1"/>
          <p:nvPr>
            <p:ph hasCustomPrompt="1" type="title"/>
          </p:nvPr>
        </p:nvSpPr>
        <p:spPr>
          <a:xfrm>
            <a:off x="1217350" y="1604400"/>
            <a:ext cx="6709200" cy="148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52" name="Google Shape;152;p11"/>
          <p:cNvSpPr/>
          <p:nvPr/>
        </p:nvSpPr>
        <p:spPr>
          <a:xfrm flipH="1" rot="10800000">
            <a:off x="2527149" y="4367365"/>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198946" y="4555768"/>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rot="-7520738">
            <a:off x="7812289" y="3760467"/>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rot="3279262">
            <a:off x="-226292" y="-6916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tents">
  <p:cSld name="CUSTOM">
    <p:spTree>
      <p:nvGrpSpPr>
        <p:cNvPr id="166" name="Shape 166"/>
        <p:cNvGrpSpPr/>
        <p:nvPr/>
      </p:nvGrpSpPr>
      <p:grpSpPr>
        <a:xfrm>
          <a:off x="0" y="0"/>
          <a:ext cx="0" cy="0"/>
          <a:chOff x="0" y="0"/>
          <a:chExt cx="0" cy="0"/>
        </a:xfrm>
      </p:grpSpPr>
      <p:sp>
        <p:nvSpPr>
          <p:cNvPr id="167" name="Google Shape;167;p13"/>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68" name="Google Shape;168;p13"/>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69" name="Google Shape;169;p13"/>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0" name="Google Shape;170;p13"/>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1" name="Google Shape;171;p13"/>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2" name="Google Shape;172;p13"/>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3" name="Google Shape;173;p13"/>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4" name="Google Shape;174;p13"/>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5" name="Google Shape;175;p13"/>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 name="Google Shape;176;p13"/>
          <p:cNvSpPr txBox="1"/>
          <p:nvPr>
            <p:ph hasCustomPrompt="1" idx="9" type="title"/>
          </p:nvPr>
        </p:nvSpPr>
        <p:spPr>
          <a:xfrm>
            <a:off x="2259638"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7" name="Google Shape;177;p13"/>
          <p:cNvSpPr txBox="1"/>
          <p:nvPr>
            <p:ph hasCustomPrompt="1" idx="13" type="title"/>
          </p:nvPr>
        </p:nvSpPr>
        <p:spPr>
          <a:xfrm>
            <a:off x="5775063"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8" name="Google Shape;178;p13"/>
          <p:cNvSpPr txBox="1"/>
          <p:nvPr>
            <p:ph hasCustomPrompt="1" idx="14" type="title"/>
          </p:nvPr>
        </p:nvSpPr>
        <p:spPr>
          <a:xfrm>
            <a:off x="2259638"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9" name="Google Shape;179;p13"/>
          <p:cNvSpPr txBox="1"/>
          <p:nvPr>
            <p:ph hasCustomPrompt="1" idx="15" type="title"/>
          </p:nvPr>
        </p:nvSpPr>
        <p:spPr>
          <a:xfrm>
            <a:off x="5775063"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954332" y="1253578"/>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672825" y="41929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532439">
            <a:off x="6598811" y="189753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7811366" y="2920743"/>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7826590" y="3732336"/>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94" name="Shape 194"/>
        <p:cNvGrpSpPr/>
        <p:nvPr/>
      </p:nvGrpSpPr>
      <p:grpSpPr>
        <a:xfrm>
          <a:off x="0" y="0"/>
          <a:ext cx="0" cy="0"/>
          <a:chOff x="0" y="0"/>
          <a:chExt cx="0" cy="0"/>
        </a:xfrm>
      </p:grpSpPr>
      <p:sp>
        <p:nvSpPr>
          <p:cNvPr id="195" name="Google Shape;195;p14"/>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6" name="Google Shape;196;p14"/>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14"/>
          <p:cNvSpPr/>
          <p:nvPr/>
        </p:nvSpPr>
        <p:spPr>
          <a:xfrm>
            <a:off x="2301825" y="-81050"/>
            <a:ext cx="5472801"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10800000">
            <a:off x="3105740" y="-321877"/>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5400000">
            <a:off x="5094113" y="-67676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rot="10800000">
            <a:off x="1820973" y="3982367"/>
            <a:ext cx="5577954"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4175688" y="4603443"/>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rot="5400000">
            <a:off x="3798057" y="394070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13" name="Shape 213"/>
        <p:cNvGrpSpPr/>
        <p:nvPr/>
      </p:nvGrpSpPr>
      <p:grpSpPr>
        <a:xfrm>
          <a:off x="0" y="0"/>
          <a:ext cx="0" cy="0"/>
          <a:chOff x="0" y="0"/>
          <a:chExt cx="0" cy="0"/>
        </a:xfrm>
      </p:grpSpPr>
      <p:sp>
        <p:nvSpPr>
          <p:cNvPr id="214" name="Google Shape;214;p1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15" name="Google Shape;215;p15"/>
          <p:cNvSpPr txBox="1"/>
          <p:nvPr>
            <p:ph hasCustomPrompt="1" idx="2" type="title"/>
          </p:nvPr>
        </p:nvSpPr>
        <p:spPr>
          <a:xfrm>
            <a:off x="884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6" name="Google Shape;216;p15"/>
          <p:cNvSpPr txBox="1"/>
          <p:nvPr>
            <p:ph idx="1" type="subTitle"/>
          </p:nvPr>
        </p:nvSpPr>
        <p:spPr>
          <a:xfrm>
            <a:off x="1099425" y="2130913"/>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15"/>
          <p:cNvSpPr txBox="1"/>
          <p:nvPr>
            <p:ph hasCustomPrompt="1" idx="3" type="title"/>
          </p:nvPr>
        </p:nvSpPr>
        <p:spPr>
          <a:xfrm>
            <a:off x="5058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8" name="Google Shape;218;p15"/>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9" name="Google Shape;219;p15"/>
          <p:cNvSpPr txBox="1"/>
          <p:nvPr>
            <p:ph hasCustomPrompt="1" idx="5" type="title"/>
          </p:nvPr>
        </p:nvSpPr>
        <p:spPr>
          <a:xfrm>
            <a:off x="2971798" y="3109475"/>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0" name="Google Shape;220;p15"/>
          <p:cNvSpPr txBox="1"/>
          <p:nvPr>
            <p:ph idx="6" type="subTitle"/>
          </p:nvPr>
        </p:nvSpPr>
        <p:spPr>
          <a:xfrm>
            <a:off x="3186425" y="3740725"/>
            <a:ext cx="2771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1" name="Google Shape;221;p15"/>
          <p:cNvSpPr/>
          <p:nvPr/>
        </p:nvSpPr>
        <p:spPr>
          <a:xfrm flipH="1" rot="10800000">
            <a:off x="6626826" y="3797502"/>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flipH="1" rot="10800000">
            <a:off x="6287025" y="4590289"/>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flipH="1">
            <a:off x="7496815" y="4087142"/>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flipH="1">
            <a:off x="-249101" y="82083"/>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flipH="1">
            <a:off x="40728" y="-26426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flipH="1" rot="10800000">
            <a:off x="1156313" y="4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flipH="1" rot="10800000">
            <a:off x="-299025" y="-6351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flipH="1" rot="10800000">
            <a:off x="959925" y="8917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flipH="1" rot="10800000">
            <a:off x="172563" y="14693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35" name="Shape 235"/>
        <p:cNvGrpSpPr/>
        <p:nvPr/>
      </p:nvGrpSpPr>
      <p:grpSpPr>
        <a:xfrm>
          <a:off x="0" y="0"/>
          <a:ext cx="0" cy="0"/>
          <a:chOff x="0" y="0"/>
          <a:chExt cx="0" cy="0"/>
        </a:xfrm>
      </p:grpSpPr>
      <p:sp>
        <p:nvSpPr>
          <p:cNvPr id="236" name="Google Shape;236;p16"/>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37" name="Google Shape;237;p16"/>
          <p:cNvSpPr/>
          <p:nvPr/>
        </p:nvSpPr>
        <p:spPr>
          <a:xfrm flipH="1">
            <a:off x="-141518"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flipH="1" rot="10800000">
            <a:off x="-241297"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rot="-10484947">
            <a:off x="-69791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flipH="1" rot="10800000">
            <a:off x="1759263"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flipH="1" rot="10800000">
            <a:off x="869351"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flipH="1" rot="10800000">
            <a:off x="91151" y="12623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43" name="Shape 243"/>
        <p:cNvGrpSpPr/>
        <p:nvPr/>
      </p:nvGrpSpPr>
      <p:grpSpPr>
        <a:xfrm>
          <a:off x="0" y="0"/>
          <a:ext cx="0" cy="0"/>
          <a:chOff x="0" y="0"/>
          <a:chExt cx="0" cy="0"/>
        </a:xfrm>
      </p:grpSpPr>
      <p:sp>
        <p:nvSpPr>
          <p:cNvPr id="244" name="Google Shape;244;p17"/>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45" name="Google Shape;245;p17"/>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46" name="Google Shape;246;p17"/>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247" name="Google Shape;247;p17"/>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48" name="Google Shape;248;p17"/>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249" name="Google Shape;249;p17"/>
          <p:cNvSpPr/>
          <p:nvPr/>
        </p:nvSpPr>
        <p:spPr>
          <a:xfrm flipH="1" rot="-10350985">
            <a:off x="6450155" y="-124771"/>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7168769" y="-99365"/>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flipH="1" rot="10800000">
            <a:off x="7678176" y="-210266"/>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rot="10350985">
            <a:off x="-562292" y="-173408"/>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256621" y="1276811"/>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2164021" y="490661"/>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flipH="1">
            <a:off x="-353582" y="-148002"/>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rot="10800000">
            <a:off x="-402608" y="-258904"/>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5">
    <p:spTree>
      <p:nvGrpSpPr>
        <p:cNvPr id="263" name="Shape 263"/>
        <p:cNvGrpSpPr/>
        <p:nvPr/>
      </p:nvGrpSpPr>
      <p:grpSpPr>
        <a:xfrm>
          <a:off x="0" y="0"/>
          <a:ext cx="0" cy="0"/>
          <a:chOff x="0" y="0"/>
          <a:chExt cx="0" cy="0"/>
        </a:xfrm>
      </p:grpSpPr>
      <p:sp>
        <p:nvSpPr>
          <p:cNvPr id="264" name="Google Shape;264;p18"/>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 name="Google Shape;265;p18"/>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6" name="Google Shape;266;p18"/>
          <p:cNvSpPr/>
          <p:nvPr/>
        </p:nvSpPr>
        <p:spPr>
          <a:xfrm rot="-5400000">
            <a:off x="-1029861" y="815281"/>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rot="-5400000">
            <a:off x="-1888219" y="1592238"/>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rot="5400000">
            <a:off x="-751978" y="255224"/>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rot="5400000">
            <a:off x="6115544" y="2556136"/>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rot="5400000">
            <a:off x="6901950" y="2423794"/>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rot="-5400000">
            <a:off x="7021777" y="3324160"/>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80" name="Shape 280"/>
        <p:cNvGrpSpPr/>
        <p:nvPr/>
      </p:nvGrpSpPr>
      <p:grpSpPr>
        <a:xfrm>
          <a:off x="0" y="0"/>
          <a:ext cx="0" cy="0"/>
          <a:chOff x="0" y="0"/>
          <a:chExt cx="0" cy="0"/>
        </a:xfrm>
      </p:grpSpPr>
      <p:sp>
        <p:nvSpPr>
          <p:cNvPr id="281" name="Google Shape;281;p19"/>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82" name="Google Shape;282;p19"/>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3" name="Google Shape;283;p19"/>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4" name="Google Shape;284;p19"/>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5" name="Google Shape;285;p19"/>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6" name="Google Shape;286;p19"/>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7" name="Google Shape;287;p19"/>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8" name="Google Shape;288;p19"/>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9" name="Google Shape;289;p19"/>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0" name="Google Shape;290;p19"/>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91" name="Google Shape;291;p19"/>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2" name="Google Shape;292;p19"/>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93" name="Google Shape;293;p19"/>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4" name="Google Shape;294;p19"/>
          <p:cNvSpPr/>
          <p:nvPr/>
        </p:nvSpPr>
        <p:spPr>
          <a:xfrm>
            <a:off x="5587299" y="-2095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flipH="1" rot="10800000">
            <a:off x="6906325" y="-5251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rot="-3279262">
            <a:off x="7901589" y="-9730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flipH="1">
            <a:off x="-3333926" y="-2107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rot="10800000">
            <a:off x="-142195" y="-5263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flipH="1" rot="3279262">
            <a:off x="-162965" y="-9742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flipH="1" rot="10800000">
            <a:off x="2572953" y="1123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flipH="1" rot="10800000">
            <a:off x="890628" y="3486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flipH="1" rot="10800000">
            <a:off x="201303" y="10527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flipH="1" rot="10800000">
            <a:off x="1363978" y="7378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
    <p:spTree>
      <p:nvGrpSpPr>
        <p:cNvPr id="308" name="Shape 308"/>
        <p:cNvGrpSpPr/>
        <p:nvPr/>
      </p:nvGrpSpPr>
      <p:grpSpPr>
        <a:xfrm>
          <a:off x="0" y="0"/>
          <a:ext cx="0" cy="0"/>
          <a:chOff x="0" y="0"/>
          <a:chExt cx="0" cy="0"/>
        </a:xfrm>
      </p:grpSpPr>
      <p:sp>
        <p:nvSpPr>
          <p:cNvPr id="309" name="Google Shape;309;p20"/>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0" name="Google Shape;310;p20"/>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1" name="Google Shape;311;p20"/>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2" name="Google Shape;312;p20"/>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3" name="Google Shape;313;p20"/>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4" name="Google Shape;314;p20"/>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5" name="Google Shape;315;p20"/>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6" name="Google Shape;316;p20"/>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7" name="Google Shape;317;p20"/>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8" name="Google Shape;318;p20"/>
          <p:cNvSpPr/>
          <p:nvPr/>
        </p:nvSpPr>
        <p:spPr>
          <a:xfrm flipH="1" rot="-5400000">
            <a:off x="-3096997"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rot="5400000">
            <a:off x="-1921300" y="309843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flipH="1" rot="147">
            <a:off x="-401896" y="3180097"/>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flipH="1" rot="-5400000">
            <a:off x="839461" y="386456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flipH="1" rot="-5400000">
            <a:off x="376511" y="108498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flipH="1" rot="-5400000">
            <a:off x="948986" y="173088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flipH="1" rot="5400000">
            <a:off x="5330692"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rot="-5400000">
            <a:off x="6773240" y="98835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flipH="1" rot="-10799853">
            <a:off x="8120822" y="-9700"/>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flipH="1" rot="5400000">
            <a:off x="7855079" y="51188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flipH="1" rot="5400000">
            <a:off x="8120804" y="123618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flipH="1" rot="5400000">
            <a:off x="8583754" y="401575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flipH="1" rot="5400000">
            <a:off x="8076379" y="343465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flipH="1" rot="-5400000">
            <a:off x="1170286" y="465366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hasCustomPrompt="1" idx="2" type="title"/>
          </p:nvPr>
        </p:nvSpPr>
        <p:spPr>
          <a:xfrm>
            <a:off x="3105600" y="1164675"/>
            <a:ext cx="29328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 name="Google Shape;30;p3"/>
          <p:cNvSpPr/>
          <p:nvPr/>
        </p:nvSpPr>
        <p:spPr>
          <a:xfrm rot="10800000">
            <a:off x="-260192"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10800000">
            <a:off x="158481"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11013"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32175"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8888"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365175"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874550"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6621274"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32" name="Shape 332"/>
        <p:cNvGrpSpPr/>
        <p:nvPr/>
      </p:nvGrpSpPr>
      <p:grpSpPr>
        <a:xfrm>
          <a:off x="0" y="0"/>
          <a:ext cx="0" cy="0"/>
          <a:chOff x="0" y="0"/>
          <a:chExt cx="0" cy="0"/>
        </a:xfrm>
      </p:grpSpPr>
      <p:sp>
        <p:nvSpPr>
          <p:cNvPr id="333" name="Google Shape;333;p21"/>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334" name="Google Shape;334;p21"/>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5" name="Google Shape;335;p21"/>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rot="-10667561">
            <a:off x="305871" y="43938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rot="10800000">
            <a:off x="402459" y="43010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272112" y="41566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402451" y="39496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2859751" y="47349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_1">
    <p:spTree>
      <p:nvGrpSpPr>
        <p:cNvPr id="349" name="Shape 349"/>
        <p:cNvGrpSpPr/>
        <p:nvPr/>
      </p:nvGrpSpPr>
      <p:grpSpPr>
        <a:xfrm>
          <a:off x="0" y="0"/>
          <a:ext cx="0" cy="0"/>
          <a:chOff x="0" y="0"/>
          <a:chExt cx="0" cy="0"/>
        </a:xfrm>
      </p:grpSpPr>
      <p:sp>
        <p:nvSpPr>
          <p:cNvPr id="350" name="Google Shape;350;p22"/>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1" name="Google Shape;351;p22"/>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2" name="Google Shape;352;p22"/>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3" name="Google Shape;353;p22"/>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4" name="Google Shape;354;p22"/>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5" name="Google Shape;355;p22"/>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6" name="Google Shape;356;p22"/>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7" name="Google Shape;357;p22"/>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8" name="Google Shape;358;p22"/>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9" name="Google Shape;359;p22"/>
          <p:cNvSpPr/>
          <p:nvPr/>
        </p:nvSpPr>
        <p:spPr>
          <a:xfrm flipH="1" rot="-5532439">
            <a:off x="-2045052" y="2322174"/>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flipH="1" rot="-5400000">
            <a:off x="-832519" y="2826431"/>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flipH="1" rot="5400000">
            <a:off x="-551012" y="3638024"/>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flipH="1" rot="5400000">
            <a:off x="1100376" y="440793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flipH="1" rot="5400000">
            <a:off x="661951" y="365733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flipH="1" rot="5400000">
            <a:off x="315101" y="1950637"/>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flipH="1" rot="5400000">
            <a:off x="458251" y="2482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flipH="1" rot="5267561">
            <a:off x="6370324" y="1912069"/>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flipH="1" rot="5400000">
            <a:off x="7582879" y="1222315"/>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flipH="1" rot="-5400000">
            <a:off x="7598103" y="388035"/>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flipH="1" rot="-5400000">
            <a:off x="7945213" y="5085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flipH="1" rot="-5400000">
            <a:off x="8383638" y="12591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flipH="1" rot="-5400000">
            <a:off x="8730488" y="29658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flipH="1" rot="-5400000">
            <a:off x="8522238" y="460349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9">
    <p:spTree>
      <p:nvGrpSpPr>
        <p:cNvPr id="373" name="Shape 373"/>
        <p:cNvGrpSpPr/>
        <p:nvPr/>
      </p:nvGrpSpPr>
      <p:grpSpPr>
        <a:xfrm>
          <a:off x="0" y="0"/>
          <a:ext cx="0" cy="0"/>
          <a:chOff x="0" y="0"/>
          <a:chExt cx="0" cy="0"/>
        </a:xfrm>
      </p:grpSpPr>
      <p:sp>
        <p:nvSpPr>
          <p:cNvPr id="374" name="Google Shape;374;p23"/>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75" name="Google Shape;375;p23"/>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6" name="Google Shape;376;p23"/>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7" name="Google Shape;377;p23"/>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8" name="Google Shape;378;p23"/>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9" name="Google Shape;379;p23"/>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80" name="Google Shape;380;p23"/>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81" name="Google Shape;381;p23"/>
          <p:cNvSpPr/>
          <p:nvPr/>
        </p:nvSpPr>
        <p:spPr>
          <a:xfrm rot="10800000">
            <a:off x="2531291" y="4235323"/>
            <a:ext cx="5428956" cy="1009852"/>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rot="5400000">
            <a:off x="3108924" y="2854084"/>
            <a:ext cx="1442280" cy="3563817"/>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flipH="1" rot="10800000">
            <a:off x="3968688" y="40718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flipH="1" rot="10800000">
            <a:off x="5921426" y="4554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flipH="1" rot="10800000">
            <a:off x="1267213" y="45217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flipH="1" rot="10800000">
            <a:off x="8100026" y="47529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flipH="1" rot="10800000">
            <a:off x="6505813" y="485159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flipH="1" rot="10800000">
            <a:off x="1985676" y="410423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390" name="Shape 390"/>
        <p:cNvGrpSpPr/>
        <p:nvPr/>
      </p:nvGrpSpPr>
      <p:grpSpPr>
        <a:xfrm>
          <a:off x="0" y="0"/>
          <a:ext cx="0" cy="0"/>
          <a:chOff x="0" y="0"/>
          <a:chExt cx="0" cy="0"/>
        </a:xfrm>
      </p:grpSpPr>
      <p:sp>
        <p:nvSpPr>
          <p:cNvPr id="391" name="Google Shape;391;p24"/>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92" name="Google Shape;392;p24"/>
          <p:cNvSpPr txBox="1"/>
          <p:nvPr>
            <p:ph idx="1" type="subTitle"/>
          </p:nvPr>
        </p:nvSpPr>
        <p:spPr>
          <a:xfrm>
            <a:off x="5091350" y="3794700"/>
            <a:ext cx="22056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93" name="Google Shape;393;p24"/>
          <p:cNvSpPr txBox="1"/>
          <p:nvPr>
            <p:ph idx="2" type="subTitle"/>
          </p:nvPr>
        </p:nvSpPr>
        <p:spPr>
          <a:xfrm>
            <a:off x="4948200" y="4089750"/>
            <a:ext cx="24882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4" name="Google Shape;394;p24"/>
          <p:cNvSpPr txBox="1"/>
          <p:nvPr>
            <p:ph idx="3" type="subTitle"/>
          </p:nvPr>
        </p:nvSpPr>
        <p:spPr>
          <a:xfrm>
            <a:off x="1901200" y="3794700"/>
            <a:ext cx="20079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95" name="Google Shape;395;p24"/>
          <p:cNvSpPr txBox="1"/>
          <p:nvPr>
            <p:ph idx="4" type="subTitle"/>
          </p:nvPr>
        </p:nvSpPr>
        <p:spPr>
          <a:xfrm>
            <a:off x="1800500" y="4089750"/>
            <a:ext cx="22056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6" name="Google Shape;396;p24"/>
          <p:cNvSpPr/>
          <p:nvPr/>
        </p:nvSpPr>
        <p:spPr>
          <a:xfrm rot="-5400000">
            <a:off x="-687297" y="596629"/>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rot="-5400000">
            <a:off x="-1281850" y="1134665"/>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rot="5400000">
            <a:off x="-494883" y="20869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rot="5400000">
            <a:off x="7087547" y="3261706"/>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5400000">
            <a:off x="7632127" y="317011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rot="-5400000">
            <a:off x="7715198" y="379368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10" name="Shape 410"/>
        <p:cNvGrpSpPr/>
        <p:nvPr/>
      </p:nvGrpSpPr>
      <p:grpSpPr>
        <a:xfrm>
          <a:off x="0" y="0"/>
          <a:ext cx="0" cy="0"/>
          <a:chOff x="0" y="0"/>
          <a:chExt cx="0" cy="0"/>
        </a:xfrm>
      </p:grpSpPr>
      <p:sp>
        <p:nvSpPr>
          <p:cNvPr id="411" name="Google Shape;411;p25"/>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12" name="Google Shape;412;p25"/>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413" name="Google Shape;413;p25"/>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1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414" name="Google Shape;414;p25"/>
          <p:cNvSpPr txBox="1"/>
          <p:nvPr/>
        </p:nvSpPr>
        <p:spPr>
          <a:xfrm>
            <a:off x="2924390" y="3270788"/>
            <a:ext cx="3295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b="1" lang="en" sz="1100">
                <a:solidFill>
                  <a:schemeClr val="dk1"/>
                </a:solidFill>
                <a:latin typeface="Open Sans"/>
                <a:ea typeface="Open Sans"/>
                <a:cs typeface="Open Sans"/>
                <a:sym typeface="Open Sans"/>
              </a:rPr>
              <a:t> </a:t>
            </a:r>
            <a:r>
              <a:rPr b="1" lang="en" sz="11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1"/>
                </a:solidFill>
                <a:latin typeface="Open Sans"/>
                <a:ea typeface="Open Sans"/>
                <a:cs typeface="Open Sans"/>
                <a:sym typeface="Open Sans"/>
              </a:rPr>
              <a:t>, infographics &amp; images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37648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5"/>
          <p:cNvSpPr/>
          <p:nvPr/>
        </p:nvSpPr>
        <p:spPr>
          <a:xfrm flipH="1" rot="10800000">
            <a:off x="7981650" y="28604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flipH="1" rot="10800000">
            <a:off x="7932450" y="4287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flipH="1" rot="10800000">
            <a:off x="7695850" y="17277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flipH="1" rot="10800000">
            <a:off x="829948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432" name="Shape 432"/>
        <p:cNvGrpSpPr/>
        <p:nvPr/>
      </p:nvGrpSpPr>
      <p:grpSpPr>
        <a:xfrm>
          <a:off x="0" y="0"/>
          <a:ext cx="0" cy="0"/>
          <a:chOff x="0" y="0"/>
          <a:chExt cx="0" cy="0"/>
        </a:xfrm>
      </p:grpSpPr>
      <p:sp>
        <p:nvSpPr>
          <p:cNvPr id="433" name="Google Shape;433;p2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434" name="Google Shape;434;p26"/>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35" name="Google Shape;435;p26"/>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36" name="Google Shape;436;p26"/>
          <p:cNvSpPr/>
          <p:nvPr/>
        </p:nvSpPr>
        <p:spPr>
          <a:xfrm flipH="1">
            <a:off x="-178543"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flipH="1" rot="10800000">
            <a:off x="-278322"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rot="-10484947">
            <a:off x="-734940"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flipH="1" rot="10800000">
            <a:off x="17222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flipH="1" rot="10800000">
            <a:off x="832326"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flipH="1" rot="10800000">
            <a:off x="61551"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442" name="Shape 442"/>
        <p:cNvGrpSpPr/>
        <p:nvPr/>
      </p:nvGrpSpPr>
      <p:grpSpPr>
        <a:xfrm>
          <a:off x="0" y="0"/>
          <a:ext cx="0" cy="0"/>
          <a:chOff x="0" y="0"/>
          <a:chExt cx="0" cy="0"/>
        </a:xfrm>
      </p:grpSpPr>
      <p:sp>
        <p:nvSpPr>
          <p:cNvPr id="443" name="Google Shape;443;p27"/>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44" name="Google Shape;444;p27"/>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45" name="Google Shape;445;p27"/>
          <p:cNvSpPr txBox="1"/>
          <p:nvPr>
            <p:ph idx="2" type="subTitle"/>
          </p:nvPr>
        </p:nvSpPr>
        <p:spPr>
          <a:xfrm>
            <a:off x="5400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46" name="Google Shape;446;p27"/>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47" name="Google Shape;447;p27"/>
          <p:cNvSpPr txBox="1"/>
          <p:nvPr>
            <p:ph idx="4" type="subTitle"/>
          </p:nvPr>
        </p:nvSpPr>
        <p:spPr>
          <a:xfrm>
            <a:off x="44406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48" name="Google Shape;448;p27"/>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7"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4"/>
          <p:cNvSpPr txBox="1"/>
          <p:nvPr>
            <p:ph idx="1" type="body"/>
          </p:nvPr>
        </p:nvSpPr>
        <p:spPr>
          <a:xfrm>
            <a:off x="540000" y="1028700"/>
            <a:ext cx="8064000" cy="3574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2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3" name="Google Shape;63;p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4" name="Google Shape;64;p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5" name="Google Shape;65;p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6" name="Google Shape;66;p5"/>
          <p:cNvSpPr/>
          <p:nvPr/>
        </p:nvSpPr>
        <p:spPr>
          <a:xfrm rot="10376871">
            <a:off x="-495921" y="-203555"/>
            <a:ext cx="4143688" cy="141169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93226" y="8386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8776" y="6334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2981851" y="2502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01027" y="-164602"/>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10800000">
            <a:off x="-259611" y="-297078"/>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rot="-448972">
            <a:off x="5418223" y="3906226"/>
            <a:ext cx="4114989" cy="1394558"/>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800000">
            <a:off x="6276637" y="4026301"/>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6885137" y="4472397"/>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 name="Google Shape;82;p6"/>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txBox="1"/>
          <p:nvPr>
            <p:ph type="title"/>
          </p:nvPr>
        </p:nvSpPr>
        <p:spPr>
          <a:xfrm>
            <a:off x="478950" y="1922950"/>
            <a:ext cx="4860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7"/>
          <p:cNvSpPr txBox="1"/>
          <p:nvPr>
            <p:ph idx="1" type="subTitle"/>
          </p:nvPr>
        </p:nvSpPr>
        <p:spPr>
          <a:xfrm>
            <a:off x="479050" y="2757125"/>
            <a:ext cx="48600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7"/>
          <p:cNvSpPr/>
          <p:nvPr/>
        </p:nvSpPr>
        <p:spPr>
          <a:xfrm rot="-10667561">
            <a:off x="305871" y="43963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10800000">
            <a:off x="402459" y="43035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72112" y="41591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246676" y="48207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02451" y="39521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2859751" y="47374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8"/>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8"/>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5400147">
            <a:off x="232464" y="-691625"/>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rot="10800000">
            <a:off x="2631095" y="4430364"/>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302893" y="4618767"/>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5399853">
            <a:off x="7457460" y="3823444"/>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rot="10800000">
            <a:off x="8312846" y="452006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6455196" y="43956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5822746" y="4882242"/>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rot="10800000">
            <a:off x="8749921" y="42321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rot="10800000">
            <a:off x="2364821" y="4788617"/>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9"/>
          <p:cNvSpPr/>
          <p:nvPr/>
        </p:nvSpPr>
        <p:spPr>
          <a:xfrm flipH="1" rot="10800000">
            <a:off x="5365175"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rot="10800000">
            <a:off x="4874550"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21274"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flipH="1">
            <a:off x="-260192"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flipH="1">
            <a:off x="158481"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10800000">
            <a:off x="369972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flipH="1" rot="10800000">
            <a:off x="1811013"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800000">
            <a:off x="-332175"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10800000">
            <a:off x="123202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flipH="1" rot="10800000">
            <a:off x="108888"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10"/>
          <p:cNvSpPr txBox="1"/>
          <p:nvPr>
            <p:ph idx="1" type="body"/>
          </p:nvPr>
        </p:nvSpPr>
        <p:spPr>
          <a:xfrm>
            <a:off x="540000" y="540000"/>
            <a:ext cx="3590400" cy="9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1800"/>
              <a:buNone/>
              <a:defRPr b="1" sz="3000">
                <a:solidFill>
                  <a:schemeClr val="dk1"/>
                </a:solidFill>
                <a:latin typeface="Josefin Sans"/>
                <a:ea typeface="Josefin Sans"/>
                <a:cs typeface="Josefin Sans"/>
                <a:sym typeface="Josefin Sans"/>
              </a:defRPr>
            </a:lvl1pPr>
          </a:lstStyle>
          <a:p/>
        </p:txBody>
      </p:sp>
      <p:sp>
        <p:nvSpPr>
          <p:cNvPr id="142" name="Google Shape;142;p10"/>
          <p:cNvSpPr/>
          <p:nvPr/>
        </p:nvSpPr>
        <p:spPr>
          <a:xfrm flipH="1">
            <a:off x="3426309" y="3056502"/>
            <a:ext cx="5986869" cy="212719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flipH="1" rot="10800000">
            <a:off x="5737690" y="3381530"/>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rot="315040">
            <a:off x="7305814" y="4459737"/>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54" name="Shape 454"/>
        <p:cNvGrpSpPr/>
        <p:nvPr/>
      </p:nvGrpSpPr>
      <p:grpSpPr>
        <a:xfrm>
          <a:off x="0" y="0"/>
          <a:ext cx="0" cy="0"/>
          <a:chOff x="0" y="0"/>
          <a:chExt cx="0" cy="0"/>
        </a:xfrm>
      </p:grpSpPr>
      <p:sp>
        <p:nvSpPr>
          <p:cNvPr id="455" name="Google Shape;455;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56" name="Google Shape;456;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2.xml"/><Relationship Id="rId11" Type="http://schemas.openxmlformats.org/officeDocument/2006/relationships/slide" Target="/ppt/slides/slide36.xml"/><Relationship Id="rId10" Type="http://schemas.openxmlformats.org/officeDocument/2006/relationships/slide" Target="/ppt/slides/slide35.xml"/><Relationship Id="rId13" Type="http://schemas.openxmlformats.org/officeDocument/2006/relationships/slide" Target="/ppt/slides/slide37.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5" Type="http://schemas.openxmlformats.org/officeDocument/2006/relationships/slide" Target="/ppt/slides/slide43.xml"/><Relationship Id="rId14"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fonts.google.com/specimen/Josefin+Sans?query=josefi" TargetMode="External"/><Relationship Id="rId4" Type="http://schemas.openxmlformats.org/officeDocument/2006/relationships/hyperlink" Target="https://fonts.google.com/specimen/Open+Sans?query=open+s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7.gif"/><Relationship Id="rId10" Type="http://schemas.openxmlformats.org/officeDocument/2006/relationships/image" Target="../media/image5.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SjCx5Uh7iJoNxHyXVE8nyTPcUrRhuiaWmh-G3uBi7fQ/copy#gid=1364826426"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0"/>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Aquatic and Physical Therapy Center</a:t>
            </a:r>
            <a:endParaRPr/>
          </a:p>
        </p:txBody>
      </p:sp>
      <p:sp>
        <p:nvSpPr>
          <p:cNvPr id="463" name="Google Shape;463;p30"/>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Brief Story</a:t>
            </a:r>
            <a:endParaRPr/>
          </a:p>
        </p:txBody>
      </p:sp>
      <p:sp>
        <p:nvSpPr>
          <p:cNvPr id="560" name="Google Shape;560;p3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type="title"/>
          </p:nvPr>
        </p:nvSpPr>
        <p:spPr>
          <a:xfrm>
            <a:off x="1217350" y="1604400"/>
            <a:ext cx="6709200" cy="14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745,145</a:t>
            </a:r>
            <a:endParaRPr/>
          </a:p>
        </p:txBody>
      </p:sp>
      <p:sp>
        <p:nvSpPr>
          <p:cNvPr id="566" name="Google Shape;566;p40"/>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3768925" y="21044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5313088" y="33366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6857475" y="21044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M</a:t>
            </a:r>
            <a:r>
              <a:rPr b="1" lang="en" sz="2700">
                <a:solidFill>
                  <a:schemeClr val="dk2"/>
                </a:solidFill>
                <a:latin typeface="Josefin Sans"/>
                <a:ea typeface="Josefin Sans"/>
                <a:cs typeface="Josefin Sans"/>
                <a:sym typeface="Josefin Sans"/>
              </a:rPr>
              <a:t>ercury</a:t>
            </a:r>
            <a:endParaRPr b="1" sz="2700">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M</a:t>
            </a:r>
            <a:r>
              <a:rPr b="1" lang="en" sz="2700">
                <a:solidFill>
                  <a:schemeClr val="dk2"/>
                </a:solidFill>
                <a:latin typeface="Josefin Sans"/>
                <a:ea typeface="Josefin Sans"/>
                <a:cs typeface="Josefin Sans"/>
                <a:sym typeface="Josefin Sans"/>
              </a:rPr>
              <a:t>ars</a:t>
            </a:r>
            <a:endParaRPr b="1" sz="2700">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V</a:t>
            </a:r>
            <a:r>
              <a:rPr b="1" lang="en" sz="2700">
                <a:solidFill>
                  <a:schemeClr val="dk2"/>
                </a:solidFill>
                <a:latin typeface="Josefin Sans"/>
                <a:ea typeface="Josefin Sans"/>
                <a:cs typeface="Josefin Sans"/>
                <a:sym typeface="Josefin Sans"/>
              </a:rPr>
              <a:t>enus</a:t>
            </a:r>
            <a:endParaRPr b="1" sz="2700">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It h</a:t>
            </a:r>
            <a:r>
              <a:rPr lang="en">
                <a:solidFill>
                  <a:schemeClr val="dk2"/>
                </a:solidFill>
                <a:latin typeface="Open Sans"/>
                <a:ea typeface="Open Sans"/>
                <a:cs typeface="Open Sans"/>
                <a:sym typeface="Open Sans"/>
              </a:rPr>
              <a:t>as a beautiful name, but it’s terribly hot</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S</a:t>
            </a:r>
            <a:r>
              <a:rPr b="1" lang="en" sz="2700">
                <a:solidFill>
                  <a:schemeClr val="dk2"/>
                </a:solidFill>
                <a:latin typeface="Josefin Sans"/>
                <a:ea typeface="Josefin Sans"/>
                <a:cs typeface="Josefin Sans"/>
                <a:sym typeface="Josefin Sans"/>
              </a:rPr>
              <a:t>aturn</a:t>
            </a:r>
            <a:endParaRPr b="1" sz="2700">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4503254" y="2105801"/>
            <a:ext cx="1683185" cy="84197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1413013" y="2104414"/>
            <a:ext cx="1684889" cy="844748"/>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2958986" y="2923369"/>
            <a:ext cx="1683611" cy="84197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txBox="1"/>
          <p:nvPr/>
        </p:nvSpPr>
        <p:spPr>
          <a:xfrm>
            <a:off x="1672396"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2007</a:t>
            </a:r>
            <a:endParaRPr b="1" sz="2500">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2010</a:t>
            </a:r>
            <a:endParaRPr b="1" sz="2500">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2014</a:t>
            </a:r>
            <a:endParaRPr b="1" sz="2500">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2018</a:t>
            </a:r>
            <a:endParaRPr b="1" sz="2500">
              <a:solidFill>
                <a:schemeClr val="lt1"/>
              </a:solidFill>
              <a:latin typeface="Josefin Sans"/>
              <a:ea typeface="Josefin Sans"/>
              <a:cs typeface="Josefin Sans"/>
              <a:sym typeface="Josefi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sp>
        <p:nvSpPr>
          <p:cNvPr id="601" name="Google Shape;601;p42"/>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Staff</a:t>
            </a:r>
            <a:endParaRPr/>
          </a:p>
        </p:txBody>
      </p:sp>
      <p:sp>
        <p:nvSpPr>
          <p:cNvPr id="602" name="Google Shape;602;p42"/>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1000"/>
              </a:spcAft>
              <a:buSzPts val="1400"/>
              <a:buChar char="●"/>
            </a:pPr>
            <a:r>
              <a:rPr lang="en"/>
              <a:t>You can write your suggestion here</a:t>
            </a:r>
            <a:endParaRPr/>
          </a:p>
        </p:txBody>
      </p:sp>
      <p:sp>
        <p:nvSpPr>
          <p:cNvPr id="603" name="Google Shape;603;p42"/>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Center</a:t>
            </a:r>
            <a:endParaRPr/>
          </a:p>
        </p:txBody>
      </p:sp>
      <p:sp>
        <p:nvSpPr>
          <p:cNvPr id="604" name="Google Shape;604;p42"/>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1000"/>
              </a:spcAft>
              <a:buSzPts val="1400"/>
              <a:buChar char="●"/>
            </a:pPr>
            <a:r>
              <a:rPr lang="en"/>
              <a:t>You can write your suggestion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3"/>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610" name="Google Shape;610;p43"/>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Process</a:t>
            </a:r>
            <a:endParaRPr/>
          </a:p>
        </p:txBody>
      </p:sp>
      <p:sp>
        <p:nvSpPr>
          <p:cNvPr id="617" name="Google Shape;617;p44"/>
          <p:cNvSpPr txBox="1"/>
          <p:nvPr/>
        </p:nvSpPr>
        <p:spPr>
          <a:xfrm flipH="1">
            <a:off x="5819729" y="1383063"/>
            <a:ext cx="21669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J</a:t>
            </a:r>
            <a:r>
              <a:rPr b="1" lang="en" sz="2700">
                <a:solidFill>
                  <a:schemeClr val="dk1"/>
                </a:solidFill>
                <a:latin typeface="Josefin Sans"/>
                <a:ea typeface="Josefin Sans"/>
                <a:cs typeface="Josefin Sans"/>
                <a:sym typeface="Josefin Sans"/>
              </a:rPr>
              <a:t>upiter</a:t>
            </a:r>
            <a:endParaRPr b="1" sz="2700">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V</a:t>
            </a:r>
            <a:r>
              <a:rPr b="1" lang="en" sz="2700">
                <a:solidFill>
                  <a:schemeClr val="dk1"/>
                </a:solidFill>
                <a:latin typeface="Josefin Sans"/>
                <a:ea typeface="Josefin Sans"/>
                <a:cs typeface="Josefin Sans"/>
                <a:sym typeface="Josefin Sans"/>
              </a:rPr>
              <a:t>enus</a:t>
            </a:r>
            <a:endParaRPr b="1" sz="2700">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
            </a:r>
            <a:r>
              <a:rPr b="1" lang="en" sz="2700">
                <a:solidFill>
                  <a:schemeClr val="dk1"/>
                </a:solidFill>
                <a:latin typeface="Josefin Sans"/>
                <a:ea typeface="Josefin Sans"/>
                <a:cs typeface="Josefin Sans"/>
                <a:sym typeface="Josefin Sans"/>
              </a:rPr>
              <a:t>aturn</a:t>
            </a:r>
            <a:endParaRPr b="1" sz="2700">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01</a:t>
            </a:r>
            <a:endParaRPr b="1" sz="2700">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02</a:t>
            </a:r>
            <a:endParaRPr b="1" sz="2700">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03</a:t>
            </a:r>
            <a:endParaRPr b="1" sz="2700">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04</a:t>
            </a:r>
            <a:endParaRPr b="1" sz="2700">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5"/>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665" name="Google Shape;665;p45"/>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6" name="Google Shape;666;p45"/>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667" name="Google Shape;667;p45"/>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68" name="Google Shape;668;p45"/>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a:t>
            </a:r>
            <a:endParaRPr/>
          </a:p>
        </p:txBody>
      </p:sp>
      <p:sp>
        <p:nvSpPr>
          <p:cNvPr id="669" name="Google Shape;669;p45"/>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70" name="Google Shape;670;p45"/>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a:t>
            </a:r>
            <a:endParaRPr/>
          </a:p>
        </p:txBody>
      </p:sp>
      <p:sp>
        <p:nvSpPr>
          <p:cNvPr id="671" name="Google Shape;671;p45"/>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72" name="Google Shape;672;p45"/>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Sun</a:t>
            </a:r>
            <a:endParaRPr/>
          </a:p>
        </p:txBody>
      </p:sp>
      <p:sp>
        <p:nvSpPr>
          <p:cNvPr id="673" name="Google Shape;673;p45"/>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74" name="Google Shape;674;p45"/>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81" name="Google Shape;681;p45"/>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4401650" y="3190941"/>
            <a:ext cx="340683" cy="415919"/>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4259150" y="3482225"/>
              <a:ext cx="655500" cy="3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4738649" y="150282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3064162" y="150282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3064162" y="301637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4738649" y="301637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4981583" y="323749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3307095" y="323749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4981583" y="172394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307095" y="172394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46"/>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Mercury</a:t>
            </a:r>
            <a:endParaRPr b="1" sz="2700">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Jupiter</a:t>
            </a:r>
            <a:endParaRPr b="1" sz="2700">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accent2"/>
                </a:solidFill>
                <a:latin typeface="Josefin Sans"/>
                <a:ea typeface="Josefin Sans"/>
                <a:cs typeface="Josefin Sans"/>
                <a:sym typeface="Josefin Sans"/>
              </a:rPr>
              <a:t>Mars</a:t>
            </a:r>
            <a:endParaRPr b="1" sz="2700">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Neptune</a:t>
            </a:r>
            <a:endParaRPr b="1" sz="2700">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46"/>
          <p:cNvSpPr/>
          <p:nvPr/>
        </p:nvSpPr>
        <p:spPr>
          <a:xfrm>
            <a:off x="5211831" y="3652781"/>
            <a:ext cx="412465" cy="37846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46"/>
          <p:cNvSpPr/>
          <p:nvPr/>
        </p:nvSpPr>
        <p:spPr>
          <a:xfrm>
            <a:off x="3508758" y="3607244"/>
            <a:ext cx="469636" cy="46953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txBox="1"/>
          <p:nvPr/>
        </p:nvSpPr>
        <p:spPr>
          <a:xfrm flipH="1">
            <a:off x="281350" y="1644575"/>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30%</a:t>
            </a:r>
            <a:endParaRPr b="1" sz="3000">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20</a:t>
            </a:r>
            <a:r>
              <a:rPr b="1" lang="en" sz="3000">
                <a:solidFill>
                  <a:schemeClr val="accent2"/>
                </a:solidFill>
                <a:latin typeface="Josefin Sans"/>
                <a:ea typeface="Josefin Sans"/>
                <a:cs typeface="Josefin Sans"/>
                <a:sym typeface="Josefin Sans"/>
              </a:rPr>
              <a:t>%</a:t>
            </a:r>
            <a:endParaRPr b="1" sz="3000">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1</a:t>
            </a:r>
            <a:r>
              <a:rPr b="1" lang="en" sz="3000">
                <a:solidFill>
                  <a:schemeClr val="accent2"/>
                </a:solidFill>
                <a:latin typeface="Josefin Sans"/>
                <a:ea typeface="Josefin Sans"/>
                <a:cs typeface="Josefin Sans"/>
                <a:sym typeface="Josefin Sans"/>
              </a:rPr>
              <a:t>0%</a:t>
            </a:r>
            <a:endParaRPr b="1" sz="3000">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4</a:t>
            </a:r>
            <a:r>
              <a:rPr b="1" lang="en" sz="3000">
                <a:solidFill>
                  <a:schemeClr val="dk1"/>
                </a:solidFill>
                <a:latin typeface="Josefin Sans"/>
                <a:ea typeface="Josefin Sans"/>
                <a:cs typeface="Josefin Sans"/>
                <a:sym typeface="Josefin Sans"/>
              </a:rPr>
              <a:t>0%</a:t>
            </a:r>
            <a:endParaRPr b="1" sz="3000">
              <a:solidFill>
                <a:schemeClr val="dk1"/>
              </a:solidFill>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47"/>
          <p:cNvSpPr txBox="1"/>
          <p:nvPr>
            <p:ph idx="1" type="body"/>
          </p:nvPr>
        </p:nvSpPr>
        <p:spPr>
          <a:xfrm>
            <a:off x="540000" y="540000"/>
            <a:ext cx="3590400" cy="9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
        <p:nvSpPr>
          <p:cNvPr id="763" name="Google Shape;763;p47"/>
          <p:cNvSpPr/>
          <p:nvPr/>
        </p:nvSpPr>
        <p:spPr>
          <a:xfrm flipH="1">
            <a:off x="4622289" y="48167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8"/>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Accomplishments</a:t>
            </a:r>
            <a:endParaRPr/>
          </a:p>
        </p:txBody>
      </p:sp>
      <p:sp>
        <p:nvSpPr>
          <p:cNvPr id="769" name="Google Shape;769;p48"/>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70" name="Google Shape;770;p48"/>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71" name="Google Shape;771;p48"/>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72" name="Google Shape;772;p48"/>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a:t>
            </a:r>
            <a:endParaRPr/>
          </a:p>
        </p:txBody>
      </p:sp>
      <p:sp>
        <p:nvSpPr>
          <p:cNvPr id="773" name="Google Shape;773;p48"/>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74" name="Google Shape;774;p48"/>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a:t>
            </a:r>
            <a:endParaRPr/>
          </a:p>
        </p:txBody>
      </p:sp>
      <p:sp>
        <p:nvSpPr>
          <p:cNvPr id="775" name="Google Shape;775;p48"/>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76" name="Google Shape;776;p48"/>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System</a:t>
            </a:r>
            <a:endParaRPr/>
          </a:p>
        </p:txBody>
      </p:sp>
      <p:sp>
        <p:nvSpPr>
          <p:cNvPr id="777" name="Google Shape;777;p48"/>
          <p:cNvSpPr/>
          <p:nvPr/>
        </p:nvSpPr>
        <p:spPr>
          <a:xfrm>
            <a:off x="2629176" y="1080500"/>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2629176" y="2988375"/>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5722526" y="2988375"/>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5722526" y="1080500"/>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48"/>
          <p:cNvGrpSpPr/>
          <p:nvPr/>
        </p:nvGrpSpPr>
        <p:grpSpPr>
          <a:xfrm>
            <a:off x="2809300" y="1278111"/>
            <a:ext cx="435761" cy="396842"/>
            <a:chOff x="-40378075" y="3267450"/>
            <a:chExt cx="317425" cy="289075"/>
          </a:xfrm>
        </p:grpSpPr>
        <p:sp>
          <p:nvSpPr>
            <p:cNvPr id="782" name="Google Shape;782;p4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8"/>
          <p:cNvGrpSpPr/>
          <p:nvPr/>
        </p:nvGrpSpPr>
        <p:grpSpPr>
          <a:xfrm>
            <a:off x="5906612" y="1259872"/>
            <a:ext cx="424000" cy="433186"/>
            <a:chOff x="-24353875" y="3147725"/>
            <a:chExt cx="289875" cy="296175"/>
          </a:xfrm>
        </p:grpSpPr>
        <p:sp>
          <p:nvSpPr>
            <p:cNvPr id="787" name="Google Shape;787;p4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8"/>
          <p:cNvGrpSpPr/>
          <p:nvPr/>
        </p:nvGrpSpPr>
        <p:grpSpPr>
          <a:xfrm>
            <a:off x="5923150" y="3175626"/>
            <a:ext cx="391055" cy="417788"/>
            <a:chOff x="-24370314" y="3491825"/>
            <a:chExt cx="328259" cy="350699"/>
          </a:xfrm>
        </p:grpSpPr>
        <p:sp>
          <p:nvSpPr>
            <p:cNvPr id="790" name="Google Shape;790;p4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24370314" y="3491825"/>
              <a:ext cx="328259" cy="350699"/>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8"/>
          <p:cNvGrpSpPr/>
          <p:nvPr/>
        </p:nvGrpSpPr>
        <p:grpSpPr>
          <a:xfrm>
            <a:off x="2798938" y="3148530"/>
            <a:ext cx="451012" cy="418842"/>
            <a:chOff x="-25465200" y="3565175"/>
            <a:chExt cx="298525" cy="277250"/>
          </a:xfrm>
        </p:grpSpPr>
        <p:sp>
          <p:nvSpPr>
            <p:cNvPr id="793" name="Google Shape;793;p4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69" name="Google Shape;469;p31"/>
          <p:cNvSpPr txBox="1"/>
          <p:nvPr>
            <p:ph idx="1" type="body"/>
          </p:nvPr>
        </p:nvSpPr>
        <p:spPr>
          <a:xfrm>
            <a:off x="540000" y="1028700"/>
            <a:ext cx="8064000" cy="3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1600"/>
              </a:spcBef>
              <a:spcAft>
                <a:spcPts val="0"/>
              </a:spcAft>
              <a:buSzPts val="1200"/>
              <a:buChar char="●"/>
            </a:pPr>
            <a:r>
              <a:rPr lang="en"/>
              <a:t>A slide structure based on a healthcare center presentation template, which you can easily adapt to your needs. For more info on how to edit the template, please visit </a:t>
            </a:r>
            <a:r>
              <a:rPr b="1" lang="en">
                <a:uFill>
                  <a:noFill/>
                </a:uFill>
                <a:hlinkClick r:id="rId4"/>
              </a:rPr>
              <a:t>Slidesgo School</a:t>
            </a:r>
            <a:r>
              <a:rPr b="1" lang="en"/>
              <a:t> </a:t>
            </a:r>
            <a:r>
              <a:rPr lang="en"/>
              <a:t>or read our </a:t>
            </a:r>
            <a:r>
              <a:rPr b="1" lang="en">
                <a:uFill>
                  <a:noFill/>
                </a:uFill>
                <a:hlinkClick r:id="rId5"/>
              </a:rPr>
              <a:t>FAQs</a:t>
            </a:r>
            <a:r>
              <a:rPr lang="en"/>
              <a:t>.</a:t>
            </a:r>
            <a:endParaRPr/>
          </a:p>
          <a:p>
            <a:pPr indent="-304800" lvl="0" marL="457200" rtl="0" algn="l">
              <a:spcBef>
                <a:spcPts val="0"/>
              </a:spcBef>
              <a:spcAft>
                <a:spcPts val="0"/>
              </a:spcAft>
              <a:buSzPts val="1200"/>
              <a:buChar char="●"/>
            </a:pPr>
            <a:r>
              <a:rPr lang="en"/>
              <a:t>An assortment of pictures/illustrations that are suitable for use in the presentation can be found in the </a:t>
            </a:r>
            <a:r>
              <a:rPr b="1" lang="en"/>
              <a:t>a</a:t>
            </a:r>
            <a:r>
              <a:rPr b="1" lang="en">
                <a:uFill>
                  <a:noFill/>
                </a:uFill>
                <a:hlinkClick action="ppaction://hlinksldjump" r:id="rId6"/>
              </a:rPr>
              <a:t>lternative resources</a:t>
            </a:r>
            <a:r>
              <a:rPr lang="en"/>
              <a:t> slide.</a:t>
            </a:r>
            <a:endParaRPr/>
          </a:p>
          <a:p>
            <a:pPr indent="-304800" lvl="0" marL="457200" rtl="0" algn="l">
              <a:spcBef>
                <a:spcPts val="0"/>
              </a:spcBef>
              <a:spcAft>
                <a:spcPts val="0"/>
              </a:spcAft>
              <a:buSzPts val="1200"/>
              <a:buChar char="●"/>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Char char="●"/>
            </a:pPr>
            <a:r>
              <a:rPr lang="en"/>
              <a:t>A </a:t>
            </a:r>
            <a:r>
              <a:rPr b="1" lang="en">
                <a:uFill>
                  <a:noFill/>
                </a:uFill>
                <a:hlinkClick action="ppaction://hlinksldjump" r:id="rId8"/>
              </a:rPr>
              <a:t>resources </a:t>
            </a:r>
            <a:r>
              <a:rPr lang="en"/>
              <a:t>slide, where you’ll find links to all the elements used in the template.</a:t>
            </a:r>
            <a:endParaRPr/>
          </a:p>
          <a:p>
            <a:pPr indent="-304800" lvl="0" marL="457200" rtl="0" algn="l">
              <a:spcBef>
                <a:spcPts val="0"/>
              </a:spcBef>
              <a:spcAft>
                <a:spcPts val="0"/>
              </a:spcAft>
              <a:buSzPts val="1200"/>
              <a:buChar char="●"/>
            </a:pPr>
            <a:r>
              <a:rPr b="1" lang="en">
                <a:uFill>
                  <a:noFill/>
                </a:uFill>
                <a:hlinkClick/>
              </a:rPr>
              <a:t>Instructions for use</a:t>
            </a:r>
            <a:r>
              <a:rPr lang="en"/>
              <a:t>.</a:t>
            </a:r>
            <a:endParaRPr/>
          </a:p>
          <a:p>
            <a:pPr indent="-304800" lvl="0" marL="457200" rtl="0" algn="l">
              <a:spcBef>
                <a:spcPts val="0"/>
              </a:spcBef>
              <a:spcAft>
                <a:spcPts val="0"/>
              </a:spcAft>
              <a:buSzPts val="1200"/>
              <a:buChar char="●"/>
            </a:pPr>
            <a:r>
              <a:rPr lang="en"/>
              <a:t>Final slides with: </a:t>
            </a:r>
            <a:endParaRPr/>
          </a:p>
          <a:p>
            <a:pPr indent="-304800" lvl="0" marL="914400" rtl="0" algn="l">
              <a:spcBef>
                <a:spcPts val="0"/>
              </a:spcBef>
              <a:spcAft>
                <a:spcPts val="0"/>
              </a:spcAft>
              <a:buSzPts val="1200"/>
              <a:buChar char="●"/>
            </a:pPr>
            <a:r>
              <a:rPr lang="en"/>
              <a:t>The</a:t>
            </a:r>
            <a:r>
              <a:rPr lang="en">
                <a:uFill>
                  <a:noFill/>
                </a:uFill>
                <a:hlinkClick action="ppaction://hlinksldjump" r:id="rId9"/>
              </a:rPr>
              <a:t> </a:t>
            </a:r>
            <a:r>
              <a:rPr b="1" lang="en">
                <a:uFill>
                  <a:noFill/>
                </a:uFill>
                <a:hlinkClick action="ppaction://hlinksldjump" r:id="rId10"/>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uFill>
                  <a:noFill/>
                </a:uFill>
                <a:hlinkClick action="ppaction://hlinksldjump" r:id="rId11"/>
              </a:rPr>
              <a:t>illustrations</a:t>
            </a:r>
            <a:r>
              <a:rPr lang="en"/>
              <a:t>. You can also customize and animate them as you wish with the online editor. Visit </a:t>
            </a:r>
            <a:r>
              <a:rPr b="1" lang="en">
                <a:solidFill>
                  <a:schemeClr val="hlink"/>
                </a:solidFill>
                <a:uFill>
                  <a:noFill/>
                </a:uFill>
                <a:hlinkClick r:id="rId12"/>
              </a:rPr>
              <a:t>Storyset by Freepik</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3"/>
              </a:rPr>
              <a:t> </a:t>
            </a:r>
            <a:r>
              <a:rPr b="1" lang="en">
                <a:uFill>
                  <a:noFill/>
                </a:uFill>
                <a:hlinkClick action="ppaction://hlinksldjump" r:id="rId14"/>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uFill>
                  <a:noFill/>
                </a:uFill>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9"/>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800" name="Google Shape;800;p49"/>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2638975" y="528492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649171" y="3870411"/>
              <a:ext cx="6249525" cy="905641"/>
            </a:xfrm>
            <a:custGeom>
              <a:rect b="b" l="l" r="r" t="t"/>
              <a:pathLst>
                <a:path extrusionOk="0" h="24091" w="249981">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649150" y="238125"/>
              <a:ext cx="6249525" cy="3935675"/>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7" name="Google Shape;807;p49"/>
          <p:cNvPicPr preferRelativeResize="0"/>
          <p:nvPr/>
        </p:nvPicPr>
        <p:blipFill rotWithShape="1">
          <a:blip r:embed="rId3">
            <a:alphaModFix/>
          </a:blip>
          <a:srcRect b="0" l="2883" r="2883" t="0"/>
          <a:stretch/>
        </p:blipFill>
        <p:spPr>
          <a:xfrm>
            <a:off x="5168240" y="1483425"/>
            <a:ext cx="2787300" cy="166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Gender</a:t>
            </a:r>
            <a:endParaRPr b="1" sz="2700">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Venus</a:t>
            </a:r>
            <a:endParaRPr b="1" sz="2700">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Age</a:t>
            </a:r>
            <a:endParaRPr b="1" sz="2700">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75%</a:t>
            </a:r>
            <a:endParaRPr b="1" sz="2700">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50%</a:t>
            </a:r>
            <a:endParaRPr b="1" sz="2700">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20-35</a:t>
            </a:r>
            <a:endParaRPr b="1" sz="2700">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36-60</a:t>
            </a:r>
            <a:endParaRPr b="1" sz="2700">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Results</a:t>
            </a:r>
            <a:endParaRPr b="1" sz="2700">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txBox="1"/>
          <p:nvPr/>
        </p:nvSpPr>
        <p:spPr>
          <a:xfrm>
            <a:off x="3407449" y="37667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2</a:t>
            </a:r>
            <a:r>
              <a:rPr b="1" lang="en" sz="2700">
                <a:solidFill>
                  <a:schemeClr val="accent2"/>
                </a:solidFill>
                <a:latin typeface="Josefin Sans"/>
                <a:ea typeface="Josefin Sans"/>
                <a:cs typeface="Josefin Sans"/>
                <a:sym typeface="Josefin Sans"/>
              </a:rPr>
              <a:t>5%</a:t>
            </a:r>
            <a:endParaRPr b="1" sz="2700">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9</a:t>
            </a:r>
            <a:r>
              <a:rPr b="1" lang="en" sz="2700">
                <a:solidFill>
                  <a:schemeClr val="accent2"/>
                </a:solidFill>
                <a:latin typeface="Josefin Sans"/>
                <a:ea typeface="Josefin Sans"/>
                <a:cs typeface="Josefin Sans"/>
                <a:sym typeface="Josefin Sans"/>
              </a:rPr>
              <a:t>0%</a:t>
            </a:r>
            <a:endParaRPr b="1" sz="2700">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Mercury</a:t>
            </a:r>
            <a:endParaRPr b="1" sz="2700">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5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 name="Google Shape;843;p5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 name="Google Shape;844;p5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5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5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 name="Google Shape;847;p5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 name="Google Shape;850;p5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 name="Google Shape;851;p5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 name="Google Shape;852;p5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 name="Google Shape;853;p5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4" name="Google Shape;854;p50"/>
          <p:cNvSpPr/>
          <p:nvPr/>
        </p:nvSpPr>
        <p:spPr>
          <a:xfrm>
            <a:off x="1069950" y="2090350"/>
            <a:ext cx="2513100" cy="214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1069950" y="2793788"/>
            <a:ext cx="2513100" cy="214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1069950" y="2090350"/>
            <a:ext cx="2066100" cy="214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1069950" y="2793788"/>
            <a:ext cx="1372200" cy="214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txBox="1"/>
          <p:nvPr/>
        </p:nvSpPr>
        <p:spPr>
          <a:xfrm flipH="1">
            <a:off x="7649150" y="201903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4"/>
                </a:solidFill>
                <a:latin typeface="Josefin Sans"/>
                <a:ea typeface="Josefin Sans"/>
                <a:cs typeface="Josefin Sans"/>
                <a:sym typeface="Josefin Sans"/>
              </a:rPr>
              <a:t>01</a:t>
            </a:r>
            <a:endParaRPr b="1" sz="3000">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02</a:t>
            </a:r>
            <a:endParaRPr b="1" sz="3000">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03</a:t>
            </a:r>
            <a:endParaRPr b="1" sz="3000">
              <a:solidFill>
                <a:schemeClr val="accent2"/>
              </a:solidFill>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1"/>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a:t>
            </a:r>
            <a:endParaRPr/>
          </a:p>
        </p:txBody>
      </p:sp>
      <p:sp>
        <p:nvSpPr>
          <p:cNvPr id="866" name="Google Shape;866;p51"/>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867" name="Google Shape;867;p51"/>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r>
              <a:rPr lang="en"/>
              <a:t>, even hotter than Mercury”</a:t>
            </a:r>
            <a:endParaRPr/>
          </a:p>
        </p:txBody>
      </p:sp>
      <p:sp>
        <p:nvSpPr>
          <p:cNvPr id="868" name="Google Shape;868;p51"/>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869" name="Google Shape;869;p51"/>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the closest planet to the Sun and it’s only a bit larger than the Moon”</a:t>
            </a:r>
            <a:endParaRPr/>
          </a:p>
        </p:txBody>
      </p:sp>
      <p:sp>
        <p:nvSpPr>
          <p:cNvPr id="870" name="Google Shape;870;p51"/>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871" name="Google Shape;871;p51"/>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composed mostly of hydrogen and helium”</a:t>
            </a:r>
            <a:endParaRPr/>
          </a:p>
        </p:txBody>
      </p:sp>
      <p:sp>
        <p:nvSpPr>
          <p:cNvPr id="872" name="Google Shape;872;p51"/>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2"/>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Quality improvement measures</a:t>
            </a:r>
            <a:endParaRPr/>
          </a:p>
        </p:txBody>
      </p:sp>
      <p:graphicFrame>
        <p:nvGraphicFramePr>
          <p:cNvPr id="879" name="Google Shape;879;p52"/>
          <p:cNvGraphicFramePr/>
          <p:nvPr/>
        </p:nvGraphicFramePr>
        <p:xfrm>
          <a:off x="1532650" y="1636350"/>
          <a:ext cx="3000000" cy="3000000"/>
        </p:xfrm>
        <a:graphic>
          <a:graphicData uri="http://schemas.openxmlformats.org/drawingml/2006/table">
            <a:tbl>
              <a:tblPr>
                <a:noFill/>
                <a:tableStyleId>{4B239492-8A2B-47A4-83BA-6DBEF25160C5}</a:tableStyleId>
              </a:tblPr>
              <a:tblGrid>
                <a:gridCol w="1407150"/>
                <a:gridCol w="1167900"/>
                <a:gridCol w="1167900"/>
                <a:gridCol w="1167900"/>
                <a:gridCol w="1167900"/>
              </a:tblGrid>
              <a:tr h="407200">
                <a:tc>
                  <a:txBody>
                    <a:bodyPr/>
                    <a:lstStyle/>
                    <a:p>
                      <a:pPr indent="0" lvl="0" marL="0" rtl="0" algn="ctr">
                        <a:spcBef>
                          <a:spcPts val="0"/>
                        </a:spcBef>
                        <a:spcAft>
                          <a:spcPts val="0"/>
                        </a:spcAft>
                        <a:buNone/>
                      </a:pPr>
                      <a:r>
                        <a:t/>
                      </a:r>
                      <a:endParaRPr sz="2000">
                        <a:solidFill>
                          <a:schemeClr val="dk1"/>
                        </a:solidFill>
                        <a:latin typeface="Bebas Neue"/>
                        <a:ea typeface="Bebas Neue"/>
                        <a:cs typeface="Bebas Neue"/>
                        <a:sym typeface="Bebas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Venus</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Saturn</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Jupiter</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M</a:t>
                      </a:r>
                      <a:r>
                        <a:rPr b="1" lang="en" sz="2000">
                          <a:solidFill>
                            <a:schemeClr val="dk1"/>
                          </a:solidFill>
                          <a:latin typeface="Josefin Sans"/>
                          <a:ea typeface="Josefin Sans"/>
                          <a:cs typeface="Josefin Sans"/>
                          <a:sym typeface="Josefin Sans"/>
                        </a:rPr>
                        <a:t>ars</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1</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2</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3</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4</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 name="Google Shape;885;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 name="Google Shape;894;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 name="Google Shape;897;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 name="Google Shape;900;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 name="Google Shape;927;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3"/>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Innovations</a:t>
            </a:r>
            <a:endParaRPr/>
          </a:p>
        </p:txBody>
      </p:sp>
      <p:sp>
        <p:nvSpPr>
          <p:cNvPr id="938" name="Google Shape;938;p54"/>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39" name="Google Shape;939;p54"/>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but it’s very hot</a:t>
            </a:r>
            <a:endParaRPr/>
          </a:p>
        </p:txBody>
      </p:sp>
      <p:sp>
        <p:nvSpPr>
          <p:cNvPr id="940" name="Google Shape;940;p54"/>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41" name="Google Shape;941;p54"/>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a:p>
            <a:pPr indent="0" lvl="0" marL="0" rtl="0" algn="ctr">
              <a:spcBef>
                <a:spcPts val="0"/>
              </a:spcBef>
              <a:spcAft>
                <a:spcPts val="0"/>
              </a:spcAft>
              <a:buNone/>
            </a:pPr>
            <a:r>
              <a:t/>
            </a:r>
            <a:endParaRPr/>
          </a:p>
        </p:txBody>
      </p:sp>
      <p:sp>
        <p:nvSpPr>
          <p:cNvPr id="942" name="Google Shape;942;p54"/>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43" name="Google Shape;943;p54"/>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a:t>
            </a:r>
            <a:endParaRPr/>
          </a:p>
          <a:p>
            <a:pPr indent="0" lvl="0" marL="0" rtl="0" algn="ctr">
              <a:spcBef>
                <a:spcPts val="0"/>
              </a:spcBef>
              <a:spcAft>
                <a:spcPts val="0"/>
              </a:spcAft>
              <a:buNone/>
            </a:pPr>
            <a:r>
              <a:rPr lang="en"/>
              <a:t>is a cold place</a:t>
            </a:r>
            <a:endParaRPr/>
          </a:p>
        </p:txBody>
      </p:sp>
      <p:sp>
        <p:nvSpPr>
          <p:cNvPr id="944" name="Google Shape;944;p54"/>
          <p:cNvSpPr/>
          <p:nvPr/>
        </p:nvSpPr>
        <p:spPr>
          <a:xfrm>
            <a:off x="1595063"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4132207"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6669325"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6927351" y="1683771"/>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54"/>
          <p:cNvGrpSpPr/>
          <p:nvPr/>
        </p:nvGrpSpPr>
        <p:grpSpPr>
          <a:xfrm>
            <a:off x="1848955" y="1699880"/>
            <a:ext cx="371814" cy="338690"/>
            <a:chOff x="-40745125" y="3632900"/>
            <a:chExt cx="318225" cy="289875"/>
          </a:xfrm>
        </p:grpSpPr>
        <p:sp>
          <p:nvSpPr>
            <p:cNvPr id="949" name="Google Shape;949;p5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4"/>
          <p:cNvGrpSpPr/>
          <p:nvPr/>
        </p:nvGrpSpPr>
        <p:grpSpPr>
          <a:xfrm>
            <a:off x="4391362" y="1692823"/>
            <a:ext cx="361292" cy="352803"/>
            <a:chOff x="-28463700" y="3914875"/>
            <a:chExt cx="303275" cy="296150"/>
          </a:xfrm>
        </p:grpSpPr>
        <p:sp>
          <p:nvSpPr>
            <p:cNvPr id="957" name="Google Shape;957;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5"/>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5"/>
          <p:cNvSpPr txBox="1"/>
          <p:nvPr/>
        </p:nvSpPr>
        <p:spPr>
          <a:xfrm flipH="1">
            <a:off x="907801" y="1621150"/>
            <a:ext cx="1773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Venus</a:t>
            </a:r>
            <a:endParaRPr b="1" sz="2700">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6"/>
          <p:cNvSpPr txBox="1"/>
          <p:nvPr>
            <p:ph type="title"/>
          </p:nvPr>
        </p:nvSpPr>
        <p:spPr>
          <a:xfrm>
            <a:off x="2730075" y="363275"/>
            <a:ext cx="36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txBox="1"/>
          <p:nvPr/>
        </p:nvSpPr>
        <p:spPr>
          <a:xfrm flipH="1">
            <a:off x="5711552" y="1240075"/>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Saturn</a:t>
            </a:r>
            <a:endParaRPr b="1" sz="2700">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a:t>
            </a:r>
            <a:r>
              <a:rPr lang="en">
                <a:solidFill>
                  <a:schemeClr val="dk2"/>
                </a:solidFill>
                <a:latin typeface="Open Sans"/>
                <a:ea typeface="Open Sans"/>
                <a:cs typeface="Open Sans"/>
                <a:sym typeface="Open Sans"/>
              </a:rPr>
              <a:t>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Venus</a:t>
            </a:r>
            <a:endParaRPr b="1" sz="2700">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t>
            </a:r>
            <a:r>
              <a:rPr lang="en">
                <a:solidFill>
                  <a:schemeClr val="dk2"/>
                </a:solidFill>
                <a:latin typeface="Open Sans"/>
                <a:ea typeface="Open Sans"/>
                <a:cs typeface="Open Sans"/>
                <a:sym typeface="Open Sans"/>
              </a:rPr>
              <a:t>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txBox="1"/>
          <p:nvPr/>
        </p:nvSpPr>
        <p:spPr>
          <a:xfrm flipH="1">
            <a:off x="1399575" y="1492088"/>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2011-2012</a:t>
            </a:r>
            <a:endParaRPr b="1" sz="2700">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2015-2016</a:t>
            </a:r>
            <a:endParaRPr b="1" sz="2700">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2018-2019</a:t>
            </a:r>
            <a:endParaRPr b="1" sz="2700">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46" name="Google Shape;1046;p56"/>
          <p:cNvCxnSpPr/>
          <p:nvPr/>
        </p:nvCxnSpPr>
        <p:spPr>
          <a:xfrm rot="10800000">
            <a:off x="5050025" y="1670725"/>
            <a:ext cx="561000" cy="5400"/>
          </a:xfrm>
          <a:prstGeom prst="straightConnector1">
            <a:avLst/>
          </a:prstGeom>
          <a:noFill/>
          <a:ln cap="flat" cmpd="sng" w="38100">
            <a:solidFill>
              <a:schemeClr val="dk2"/>
            </a:solidFill>
            <a:prstDash val="solid"/>
            <a:round/>
            <a:headEnd len="med" w="med" type="none"/>
            <a:tailEnd len="med" w="med" type="none"/>
          </a:ln>
        </p:spPr>
      </p:cxnSp>
      <p:cxnSp>
        <p:nvCxnSpPr>
          <p:cNvPr id="1047" name="Google Shape;1047;p56"/>
          <p:cNvCxnSpPr/>
          <p:nvPr/>
        </p:nvCxnSpPr>
        <p:spPr>
          <a:xfrm rot="10800000">
            <a:off x="3514025" y="28774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48" name="Google Shape;1048;p56"/>
          <p:cNvCxnSpPr/>
          <p:nvPr/>
        </p:nvCxnSpPr>
        <p:spPr>
          <a:xfrm rot="10800000">
            <a:off x="5050025" y="2877425"/>
            <a:ext cx="561000" cy="5400"/>
          </a:xfrm>
          <a:prstGeom prst="straightConnector1">
            <a:avLst/>
          </a:prstGeom>
          <a:noFill/>
          <a:ln cap="flat" cmpd="sng" w="38100">
            <a:solidFill>
              <a:schemeClr val="dk2"/>
            </a:solidFill>
            <a:prstDash val="solid"/>
            <a:round/>
            <a:headEnd len="med" w="med" type="none"/>
            <a:tailEnd len="med" w="med" type="none"/>
          </a:ln>
        </p:spPr>
      </p:cxnSp>
      <p:cxnSp>
        <p:nvCxnSpPr>
          <p:cNvPr id="1049" name="Google Shape;1049;p56"/>
          <p:cNvCxnSpPr/>
          <p:nvPr/>
        </p:nvCxnSpPr>
        <p:spPr>
          <a:xfrm rot="10800000">
            <a:off x="3514025" y="40841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50" name="Google Shape;1050;p56"/>
          <p:cNvCxnSpPr/>
          <p:nvPr/>
        </p:nvCxnSpPr>
        <p:spPr>
          <a:xfrm rot="10800000">
            <a:off x="5050025" y="4084125"/>
            <a:ext cx="561000" cy="5400"/>
          </a:xfrm>
          <a:prstGeom prst="straightConnector1">
            <a:avLst/>
          </a:prstGeom>
          <a:noFill/>
          <a:ln cap="flat" cmpd="sng" w="38100">
            <a:solidFill>
              <a:schemeClr val="dk2"/>
            </a:solidFill>
            <a:prstDash val="solid"/>
            <a:round/>
            <a:headEnd len="med" w="med" type="none"/>
            <a:tailEnd len="med" w="med" type="none"/>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57"/>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068" name="Google Shape;1068;p57"/>
          <p:cNvSpPr txBox="1"/>
          <p:nvPr>
            <p:ph idx="1" type="subTitle"/>
          </p:nvPr>
        </p:nvSpPr>
        <p:spPr>
          <a:xfrm>
            <a:off x="5091350" y="3794700"/>
            <a:ext cx="22056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069" name="Google Shape;1069;p57"/>
          <p:cNvSpPr txBox="1"/>
          <p:nvPr>
            <p:ph idx="2" type="subTitle"/>
          </p:nvPr>
        </p:nvSpPr>
        <p:spPr>
          <a:xfrm>
            <a:off x="4948200" y="4089750"/>
            <a:ext cx="2488200" cy="6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070" name="Google Shape;1070;p57"/>
          <p:cNvSpPr txBox="1"/>
          <p:nvPr>
            <p:ph idx="3" type="subTitle"/>
          </p:nvPr>
        </p:nvSpPr>
        <p:spPr>
          <a:xfrm>
            <a:off x="1901200" y="3794700"/>
            <a:ext cx="20079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071" name="Google Shape;1071;p57"/>
          <p:cNvSpPr txBox="1"/>
          <p:nvPr>
            <p:ph idx="4" type="subTitle"/>
          </p:nvPr>
        </p:nvSpPr>
        <p:spPr>
          <a:xfrm>
            <a:off x="1802350" y="4089750"/>
            <a:ext cx="2205600" cy="6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b="31255" l="0" r="0" t="4891"/>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b="29627" l="0" r="0" t="6588"/>
          <a:stretch/>
        </p:blipFill>
        <p:spPr>
          <a:xfrm>
            <a:off x="1765350" y="1275075"/>
            <a:ext cx="2398800" cy="22950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8"/>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solidFill>
                <a:schemeClr val="accent3"/>
              </a:solidFill>
            </a:endParaRPr>
          </a:p>
        </p:txBody>
      </p:sp>
      <p:sp>
        <p:nvSpPr>
          <p:cNvPr id="1079" name="Google Shape;1079;p58"/>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sp>
        <p:nvSpPr>
          <p:cNvPr id="1080" name="Google Shape;1080;p58"/>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3" name="Google Shape;1083;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4" name="Google Shape;1084;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5" name="Google Shape;1085;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8" name="Google Shape;1088;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1" name="Google Shape;1091;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2" name="Google Shape;1092;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2"/>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75" name="Google Shape;475;p32"/>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Center</a:t>
            </a:r>
            <a:endParaRPr/>
          </a:p>
        </p:txBody>
      </p:sp>
      <p:sp>
        <p:nvSpPr>
          <p:cNvPr id="476" name="Google Shape;476;p32"/>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Numbers</a:t>
            </a:r>
            <a:endParaRPr/>
          </a:p>
        </p:txBody>
      </p:sp>
      <p:sp>
        <p:nvSpPr>
          <p:cNvPr id="477" name="Google Shape;477;p32"/>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78" name="Google Shape;478;p32"/>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79" name="Google Shape;479;p32"/>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Key Accomplishments</a:t>
            </a:r>
            <a:endParaRPr/>
          </a:p>
        </p:txBody>
      </p:sp>
      <p:sp>
        <p:nvSpPr>
          <p:cNvPr id="480" name="Google Shape;480;p32"/>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81" name="Google Shape;481;p32"/>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482" name="Google Shape;482;p32"/>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83" name="Google Shape;483;p32"/>
          <p:cNvSpPr txBox="1"/>
          <p:nvPr>
            <p:ph idx="9" type="title"/>
          </p:nvPr>
        </p:nvSpPr>
        <p:spPr>
          <a:xfrm>
            <a:off x="2259638" y="117111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4" name="Google Shape;484;p32"/>
          <p:cNvSpPr txBox="1"/>
          <p:nvPr>
            <p:ph idx="13" type="title"/>
          </p:nvPr>
        </p:nvSpPr>
        <p:spPr>
          <a:xfrm>
            <a:off x="5775063" y="117111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5" name="Google Shape;485;p32"/>
          <p:cNvSpPr txBox="1"/>
          <p:nvPr>
            <p:ph idx="14" type="title"/>
          </p:nvPr>
        </p:nvSpPr>
        <p:spPr>
          <a:xfrm>
            <a:off x="2259638" y="307112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6" name="Google Shape;486;p32"/>
          <p:cNvSpPr txBox="1"/>
          <p:nvPr>
            <p:ph idx="15" type="title"/>
          </p:nvPr>
        </p:nvSpPr>
        <p:spPr>
          <a:xfrm>
            <a:off x="5775063" y="307112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9"/>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rect b="b" l="l" r="r" t="t"/>
            <a:pathLst>
              <a:path extrusionOk="0" h="68026" w="103529">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9"/>
          <p:cNvSpPr/>
          <p:nvPr/>
        </p:nvSpPr>
        <p:spPr>
          <a:xfrm>
            <a:off x="4432951" y="1492713"/>
            <a:ext cx="1903789" cy="1328627"/>
          </a:xfrm>
          <a:custGeom>
            <a:rect b="b" l="l" r="r" t="t"/>
            <a:pathLst>
              <a:path extrusionOk="0" h="64567" w="92518">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rot="4207798">
            <a:off x="7076584" y="2968235"/>
            <a:ext cx="1438102" cy="1328698"/>
          </a:xfrm>
          <a:custGeom>
            <a:rect b="b" l="l" r="r" t="t"/>
            <a:pathLst>
              <a:path extrusionOk="0" h="53146" w="57522">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9"/>
          <p:cNvSpPr/>
          <p:nvPr/>
        </p:nvSpPr>
        <p:spPr>
          <a:xfrm>
            <a:off x="6695425" y="1558250"/>
            <a:ext cx="1596875" cy="978525"/>
          </a:xfrm>
          <a:custGeom>
            <a:rect b="b" l="l" r="r" t="t"/>
            <a:pathLst>
              <a:path extrusionOk="0" h="39141" w="63875">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9"/>
          <p:cNvSpPr/>
          <p:nvPr/>
        </p:nvSpPr>
        <p:spPr>
          <a:xfrm>
            <a:off x="3166700" y="2734850"/>
            <a:ext cx="1106843" cy="1694032"/>
          </a:xfrm>
          <a:custGeom>
            <a:rect b="b" l="l" r="r" t="t"/>
            <a:pathLst>
              <a:path extrusionOk="0" h="101348" w="5588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9"/>
          <p:cNvSpPr/>
          <p:nvPr/>
        </p:nvSpPr>
        <p:spPr>
          <a:xfrm>
            <a:off x="883400" y="829125"/>
            <a:ext cx="1316725" cy="2533700"/>
          </a:xfrm>
          <a:custGeom>
            <a:rect b="b" l="l" r="r" t="t"/>
            <a:pathLst>
              <a:path extrusionOk="0" h="101348" w="52669">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p:nvPr/>
        </p:nvSpPr>
        <p:spPr>
          <a:xfrm>
            <a:off x="2782275" y="1558250"/>
            <a:ext cx="1417835" cy="752777"/>
          </a:xfrm>
          <a:custGeom>
            <a:rect b="b" l="l" r="r" t="t"/>
            <a:pathLst>
              <a:path extrusionOk="0" h="50675" w="95445">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rot="10800000">
            <a:off x="1268850" y="3574476"/>
            <a:ext cx="1738459" cy="1076925"/>
          </a:xfrm>
          <a:custGeom>
            <a:rect b="b" l="l" r="r" t="t"/>
            <a:pathLst>
              <a:path extrusionOk="0" h="55128" w="88992">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2009800" y="2933300"/>
            <a:ext cx="934025" cy="689175"/>
          </a:xfrm>
          <a:custGeom>
            <a:rect b="b" l="l" r="r" t="t"/>
            <a:pathLst>
              <a:path extrusionOk="0" h="27567" w="37361">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12" name="Google Shape;1112;p60"/>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113" name="Google Shape;1113;p60"/>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indent="-317500" lvl="0" marL="457200" rtl="0" algn="l">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1"/>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19" name="Google Shape;1119;p61"/>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Vectors</a:t>
            </a:r>
            <a:endParaRPr/>
          </a:p>
        </p:txBody>
      </p:sp>
      <p:sp>
        <p:nvSpPr>
          <p:cNvPr id="1120" name="Google Shape;1120;p61"/>
          <p:cNvSpPr txBox="1"/>
          <p:nvPr>
            <p:ph idx="4" type="subTitle"/>
          </p:nvPr>
        </p:nvSpPr>
        <p:spPr>
          <a:xfrm>
            <a:off x="4440600" y="2145400"/>
            <a:ext cx="3834000" cy="176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indent="-317500" lvl="0" marL="457200" rtl="0" algn="l">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122" name="Google Shape;1122;p61"/>
          <p:cNvSpPr txBox="1"/>
          <p:nvPr>
            <p:ph idx="2" type="subTitle"/>
          </p:nvPr>
        </p:nvSpPr>
        <p:spPr>
          <a:xfrm>
            <a:off x="540000" y="2145400"/>
            <a:ext cx="3834000" cy="176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indent="-317500" lvl="0" marL="457200" rtl="0" algn="l">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6" name="Shape 1126"/>
        <p:cNvGrpSpPr/>
        <p:nvPr/>
      </p:nvGrpSpPr>
      <p:grpSpPr>
        <a:xfrm>
          <a:off x="0" y="0"/>
          <a:ext cx="0" cy="0"/>
          <a:chOff x="0" y="0"/>
          <a:chExt cx="0" cy="0"/>
        </a:xfrm>
      </p:grpSpPr>
      <p:sp>
        <p:nvSpPr>
          <p:cNvPr id="1127" name="Google Shape;1127;p6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3" name="Shape 1133"/>
        <p:cNvGrpSpPr/>
        <p:nvPr/>
      </p:nvGrpSpPr>
      <p:grpSpPr>
        <a:xfrm>
          <a:off x="0" y="0"/>
          <a:ext cx="0" cy="0"/>
          <a:chOff x="0" y="0"/>
          <a:chExt cx="0" cy="0"/>
        </a:xfrm>
      </p:grpSpPr>
      <p:sp>
        <p:nvSpPr>
          <p:cNvPr id="1134" name="Google Shape;1134;p6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36" name="Google Shape;1136;p63"/>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0" name="Shape 1140"/>
        <p:cNvGrpSpPr/>
        <p:nvPr/>
      </p:nvGrpSpPr>
      <p:grpSpPr>
        <a:xfrm>
          <a:off x="0" y="0"/>
          <a:ext cx="0" cy="0"/>
          <a:chOff x="0" y="0"/>
          <a:chExt cx="0" cy="0"/>
        </a:xfrm>
      </p:grpSpPr>
      <p:sp>
        <p:nvSpPr>
          <p:cNvPr id="1141" name="Google Shape;1141;p6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43" name="Google Shape;1143;p6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fmla="val 16667" name="adj"/>
            </a:avLst>
          </a:prstGeom>
          <a:solidFill>
            <a:srgbClr val="285E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p:nvPr/>
        </p:nvSpPr>
        <p:spPr>
          <a:xfrm>
            <a:off x="3684020" y="3498875"/>
            <a:ext cx="791400" cy="754200"/>
          </a:xfrm>
          <a:prstGeom prst="roundRect">
            <a:avLst>
              <a:gd fmla="val 16667" name="adj"/>
            </a:avLst>
          </a:prstGeom>
          <a:solidFill>
            <a:srgbClr val="9DCE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p:nvPr/>
        </p:nvSpPr>
        <p:spPr>
          <a:xfrm>
            <a:off x="4745839" y="3498875"/>
            <a:ext cx="791400" cy="754200"/>
          </a:xfrm>
          <a:prstGeom prst="roundRect">
            <a:avLst>
              <a:gd fmla="val 16667" name="adj"/>
            </a:avLst>
          </a:prstGeom>
          <a:solidFill>
            <a:srgbClr val="66A5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4"/>
          <p:cNvSpPr/>
          <p:nvPr/>
        </p:nvSpPr>
        <p:spPr>
          <a:xfrm>
            <a:off x="1560375" y="3498875"/>
            <a:ext cx="791400" cy="754200"/>
          </a:xfrm>
          <a:prstGeom prst="roundRect">
            <a:avLst>
              <a:gd fmla="val 16667" name="adj"/>
            </a:avLst>
          </a:prstGeom>
          <a:solidFill>
            <a:srgbClr val="1A45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txBox="1"/>
          <p:nvPr/>
        </p:nvSpPr>
        <p:spPr>
          <a:xfrm>
            <a:off x="26222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fmla="val 16667" name="adj"/>
            </a:avLst>
          </a:prstGeom>
          <a:solidFill>
            <a:srgbClr val="80C9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4"/>
          <p:cNvSpPr txBox="1"/>
          <p:nvPr/>
        </p:nvSpPr>
        <p:spPr>
          <a:xfrm>
            <a:off x="58076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txBox="1"/>
          <p:nvPr/>
        </p:nvSpPr>
        <p:spPr>
          <a:xfrm>
            <a:off x="67922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9"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5"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6"/>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63" name="Google Shape;1263;p66"/>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6"/>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6"/>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6"/>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6"/>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6"/>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6"/>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5" name="Google Shape;1525;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83" name="Google Shape;1583;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03" name="Google Shape;1603;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4" name="Google Shape;1604;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1" name="Google Shape;1661;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08" name="Google Shape;1708;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20" name="Google Shape;1720;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5" name="Google Shape;1745;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5" name="Google Shape;1755;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8" name="Google Shape;3418;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2" name="Google Shape;3472;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80" name="Google Shape;3780;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83" name="Google Shape;3783;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0" name="Google Shape;3970;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8" name="Google Shape;3978;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0" name="Google Shape;4090;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05" name="Google Shape;4305;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0" name="Google Shape;4310;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5" name="Google Shape;4315;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0" name="Google Shape;4320;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1" name="Google Shape;4331;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34" name="Google Shape;4334;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37" name="Google Shape;4337;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8" name="Google Shape;4338;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9" name="Google Shape;4339;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48" name="Google Shape;4348;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53" name="Google Shape;4353;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58" name="Google Shape;4358;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63" name="Google Shape;4363;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67" name="Google Shape;4367;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74" name="Google Shape;4374;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79" name="Google Shape;4379;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68" name="Google Shape;4368;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87" name="Google Shape;4387;p68"/>
            <p:cNvCxnSpPr>
              <a:stCxn id="4386" idx="0"/>
              <a:endCxn id="438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1" name="Google Shape;4391;p68"/>
            <p:cNvCxnSpPr>
              <a:stCxn id="4390" idx="0"/>
              <a:endCxn id="439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92" name="Google Shape;4392;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3" name="Google Shape;4423;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7" name="Google Shape;4467;p68"/>
            <p:cNvCxnSpPr>
              <a:stCxn id="4464" idx="6"/>
              <a:endCxn id="446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68" name="Google Shape;4468;p68"/>
            <p:cNvCxnSpPr>
              <a:stCxn id="4465" idx="4"/>
              <a:endCxn id="446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70" name="Google Shape;4470;p68"/>
            <p:cNvCxnSpPr>
              <a:stCxn id="4469" idx="6"/>
              <a:endCxn id="446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1" name="Google Shape;4471;p68"/>
            <p:cNvCxnSpPr>
              <a:stCxn id="4466" idx="4"/>
              <a:endCxn id="447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4" name="Google Shape;4474;p68"/>
            <p:cNvCxnSpPr>
              <a:endCxn id="447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3" name="Google Shape;4483;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4" name="Google Shape;4484;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5" name="Google Shape;4485;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86" name="Google Shape;4486;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87" name="Google Shape;4487;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8" name="Google Shape;4488;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89" name="Google Shape;4489;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97" name="Google Shape;4497;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98" name="Google Shape;4498;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99" name="Google Shape;4499;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0" name="Google Shape;4500;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1" name="Google Shape;4501;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2" name="Google Shape;4502;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03" name="Google Shape;4503;p68"/>
            <p:cNvCxnSpPr>
              <a:stCxn id="4496" idx="2"/>
              <a:endCxn id="449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4" name="Google Shape;4504;p68"/>
            <p:cNvCxnSpPr>
              <a:stCxn id="4498" idx="0"/>
              <a:endCxn id="449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5" name="Google Shape;4505;p68"/>
            <p:cNvCxnSpPr>
              <a:stCxn id="4498" idx="2"/>
              <a:endCxn id="450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6" name="Google Shape;4506;p68"/>
            <p:cNvCxnSpPr>
              <a:stCxn id="4499" idx="0"/>
              <a:endCxn id="449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7" name="Google Shape;4507;p68"/>
            <p:cNvCxnSpPr>
              <a:stCxn id="4497" idx="2"/>
              <a:endCxn id="450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8" name="Google Shape;4508;p68"/>
            <p:cNvCxnSpPr>
              <a:stCxn id="4501" idx="0"/>
              <a:endCxn id="449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24" name="Google Shape;4524;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27" name="Google Shape;4527;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0" name="Google Shape;4530;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33" name="Google Shape;4533;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9" name="Google Shape;4539;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4" name="Google Shape;4544;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5" name="Google Shape;4545;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1" name="Google Shape;4551;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8" name="Google Shape;4638;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40" name="Google Shape;4640;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5" name="Google Shape;4675;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type="title"/>
          </p:nvPr>
        </p:nvSpPr>
        <p:spPr>
          <a:xfrm>
            <a:off x="478950" y="19229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2" name="Google Shape;492;p33"/>
          <p:cNvSpPr txBox="1"/>
          <p:nvPr>
            <p:ph idx="1" type="subTitle"/>
          </p:nvPr>
        </p:nvSpPr>
        <p:spPr>
          <a:xfrm>
            <a:off x="479050" y="2757125"/>
            <a:ext cx="48600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could be the part of the presentation where you can introduce your healthcare center</a:t>
            </a:r>
            <a:endParaRPr/>
          </a:p>
        </p:txBody>
      </p:sp>
      <p:pic>
        <p:nvPicPr>
          <p:cNvPr id="493" name="Google Shape;493;p33"/>
          <p:cNvPicPr preferRelativeResize="0"/>
          <p:nvPr/>
        </p:nvPicPr>
        <p:blipFill rotWithShape="1">
          <a:blip r:embed="rId3">
            <a:alphaModFix/>
          </a:blip>
          <a:srcRect b="0" l="16550" r="16550" t="0"/>
          <a:stretch/>
        </p:blipFill>
        <p:spPr>
          <a:xfrm>
            <a:off x="5787375" y="696550"/>
            <a:ext cx="3873000" cy="38595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8"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21" name="Google Shape;4721;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6" name="Google Shape;4736;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7" name="Google Shape;4737;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8" name="Google Shape;4738;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9" name="Google Shape;4739;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0" name="Google Shape;4740;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1" name="Google Shape;4741;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2" name="Google Shape;4742;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3" name="Google Shape;4743;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4" name="Google Shape;4744;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5" name="Google Shape;4745;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6" name="Google Shape;4746;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47" name="Google Shape;4747;p69"/>
          <p:cNvGraphicFramePr/>
          <p:nvPr/>
        </p:nvGraphicFramePr>
        <p:xfrm>
          <a:off x="5949675" y="2323100"/>
          <a:ext cx="3000000" cy="3000000"/>
        </p:xfrm>
        <a:graphic>
          <a:graphicData uri="http://schemas.openxmlformats.org/drawingml/2006/table">
            <a:tbl>
              <a:tblPr>
                <a:noFill/>
                <a:tableStyleId>{4B239492-8A2B-47A4-83BA-6DBEF25160C5}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0" name="Google Shape;4750;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1" name="Google Shape;4751;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52" name="Google Shape;4752;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99" name="Google Shape;4799;p69"/>
          <p:cNvGraphicFramePr/>
          <p:nvPr/>
        </p:nvGraphicFramePr>
        <p:xfrm>
          <a:off x="5949700" y="1188950"/>
          <a:ext cx="3000000" cy="3000000"/>
        </p:xfrm>
        <a:graphic>
          <a:graphicData uri="http://schemas.openxmlformats.org/drawingml/2006/table">
            <a:tbl>
              <a:tblPr>
                <a:noFill/>
                <a:tableStyleId>{4B239492-8A2B-47A4-83BA-6DBEF25160C5}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00" name="Google Shape;4800;p69"/>
          <p:cNvGraphicFramePr/>
          <p:nvPr/>
        </p:nvGraphicFramePr>
        <p:xfrm>
          <a:off x="3356413" y="2323100"/>
          <a:ext cx="3000000" cy="3000000"/>
        </p:xfrm>
        <a:graphic>
          <a:graphicData uri="http://schemas.openxmlformats.org/drawingml/2006/table">
            <a:tbl>
              <a:tblPr>
                <a:noFill/>
                <a:tableStyleId>{4B239492-8A2B-47A4-83BA-6DBEF25160C5}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43" name="Google Shape;4843;p69"/>
          <p:cNvGraphicFramePr/>
          <p:nvPr/>
        </p:nvGraphicFramePr>
        <p:xfrm>
          <a:off x="724925" y="2323100"/>
          <a:ext cx="3000000" cy="3000000"/>
        </p:xfrm>
        <a:graphic>
          <a:graphicData uri="http://schemas.openxmlformats.org/drawingml/2006/table">
            <a:tbl>
              <a:tblPr>
                <a:noFill/>
                <a:tableStyleId>{4B239492-8A2B-47A4-83BA-6DBEF25160C5}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0" name="Google Shape;4850;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1" name="Google Shape;4851;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2" name="Google Shape;4852;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3" name="Google Shape;4853;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8"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2" name="Google Shape;4902;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3" name="Google Shape;5053;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0" name="Google Shape;5080;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3" name="Google Shape;5083;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6" name="Google Shape;5086;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9" name="Google Shape;5089;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0" name="Google Shape;5110;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3" name="Google Shape;5113;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4" name="Google Shape;5114;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5" name="Google Shape;5115;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6" name="Google Shape;5116;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17" name="Google Shape;5117;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29" name="Google Shape;5129;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2" name="Google Shape;5192;p70"/>
              <p:cNvCxnSpPr>
                <a:stCxn id="519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93" name="Google Shape;5193;p70"/>
              <p:cNvCxnSpPr>
                <a:stCxn id="518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94" name="Google Shape;5194;p70"/>
              <p:cNvCxnSpPr>
                <a:stCxn id="518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95" name="Google Shape;5195;p70"/>
              <p:cNvCxnSpPr>
                <a:stCxn id="519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96" name="Google Shape;5196;p70"/>
              <p:cNvCxnSpPr>
                <a:stCxn id="518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56" name="Google Shape;5256;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79" name="Google Shape;5479;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2" name="Google Shape;5482;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03" name="Google Shape;5503;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9" name="Google Shape;5519;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3" name="Google Shape;5523;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6" name="Google Shape;5526;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9" name="Google Shape;5529;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2" name="Google Shape;5532;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41" name="Google Shape;5541;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5" name="Google Shape;5615;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16" name="Google Shape;5616;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17" name="Google Shape;5617;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18" name="Google Shape;5618;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19" name="Google Shape;5619;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5" name="Google Shape;5625;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0" name="Google Shape;5630;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5" name="Google Shape;5635;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0" name="Google Shape;5640;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8" name="Google Shape;5648;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5" name="Google Shape;5655;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2" name="Google Shape;5662;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6" name="Google Shape;5666;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73" name="Shape 5673"/>
        <p:cNvGrpSpPr/>
        <p:nvPr/>
      </p:nvGrpSpPr>
      <p:grpSpPr>
        <a:xfrm>
          <a:off x="0" y="0"/>
          <a:ext cx="0" cy="0"/>
          <a:chOff x="0" y="0"/>
          <a:chExt cx="0" cy="0"/>
        </a:xfrm>
      </p:grpSpPr>
      <p:sp>
        <p:nvSpPr>
          <p:cNvPr id="5674" name="Google Shape;5674;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9" name="Google Shape;5709;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1" name="Google Shape;5721;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5" name="Google Shape;5825;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5" name="Google Shape;5865;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1" name="Google Shape;5901;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9" name="Google Shape;5909;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6" name="Google Shape;5916;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6" name="Google Shape;6016;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7" name="Shape 6087"/>
        <p:cNvGrpSpPr/>
        <p:nvPr/>
      </p:nvGrpSpPr>
      <p:grpSpPr>
        <a:xfrm>
          <a:off x="0" y="0"/>
          <a:ext cx="0" cy="0"/>
          <a:chOff x="0" y="0"/>
          <a:chExt cx="0" cy="0"/>
        </a:xfrm>
      </p:grpSpPr>
      <p:sp>
        <p:nvSpPr>
          <p:cNvPr id="6088" name="Google Shape;6088;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1" name="Google Shape;6111;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8" name="Google Shape;6128;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4" name="Google Shape;6224;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2" name="Google Shape;6282;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6" name="Google Shape;6426;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1" name="Google Shape;6431;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4" name="Google Shape;6444;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0" name="Google Shape;6500;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74"/>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8" name="Google Shape;6798;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58" name="Shape 6958"/>
        <p:cNvGrpSpPr/>
        <p:nvPr/>
      </p:nvGrpSpPr>
      <p:grpSpPr>
        <a:xfrm>
          <a:off x="0" y="0"/>
          <a:ext cx="0" cy="0"/>
          <a:chOff x="0" y="0"/>
          <a:chExt cx="0" cy="0"/>
        </a:xfrm>
      </p:grpSpPr>
      <p:sp>
        <p:nvSpPr>
          <p:cNvPr id="6959" name="Google Shape;6959;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7" name="Google Shape;6977;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2" name="Google Shape;7222;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4" name="Google Shape;7454;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8" name="Shape 7578"/>
        <p:cNvGrpSpPr/>
        <p:nvPr/>
      </p:nvGrpSpPr>
      <p:grpSpPr>
        <a:xfrm>
          <a:off x="0" y="0"/>
          <a:ext cx="0" cy="0"/>
          <a:chOff x="0" y="0"/>
          <a:chExt cx="0" cy="0"/>
        </a:xfrm>
      </p:grpSpPr>
      <p:sp>
        <p:nvSpPr>
          <p:cNvPr id="7579" name="Google Shape;7579;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0" name="Google Shape;7580;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7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4" name="Google Shape;8144;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2" name="Shape 8172"/>
        <p:cNvGrpSpPr/>
        <p:nvPr/>
      </p:nvGrpSpPr>
      <p:grpSpPr>
        <a:xfrm>
          <a:off x="0" y="0"/>
          <a:ext cx="0" cy="0"/>
          <a:chOff x="0" y="0"/>
          <a:chExt cx="0" cy="0"/>
        </a:xfrm>
      </p:grpSpPr>
      <p:sp>
        <p:nvSpPr>
          <p:cNvPr id="8173" name="Google Shape;8173;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8" name="Google Shape;8368;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3" name="Google Shape;8483;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9" name="Google Shape;8489;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3" name="Shape 8493"/>
        <p:cNvGrpSpPr/>
        <p:nvPr/>
      </p:nvGrpSpPr>
      <p:grpSpPr>
        <a:xfrm>
          <a:off x="0" y="0"/>
          <a:ext cx="0" cy="0"/>
          <a:chOff x="0" y="0"/>
          <a:chExt cx="0" cy="0"/>
        </a:xfrm>
      </p:grpSpPr>
      <p:sp>
        <p:nvSpPr>
          <p:cNvPr id="8494" name="Google Shape;8494;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7" name="Google Shape;8517;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7" name="Google Shape;8787;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Center</a:t>
            </a:r>
            <a:endParaRPr/>
          </a:p>
        </p:txBody>
      </p:sp>
      <p:sp>
        <p:nvSpPr>
          <p:cNvPr id="499" name="Google Shape;499;p34"/>
          <p:cNvSpPr txBox="1"/>
          <p:nvPr>
            <p:ph idx="2" type="title"/>
          </p:nvPr>
        </p:nvSpPr>
        <p:spPr>
          <a:xfrm>
            <a:off x="3105600" y="1164675"/>
            <a:ext cx="29328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0" name="Google Shape;500;p34"/>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the subtitle that makes it comprehensible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507" name="Google Shape;507;p3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508" name="Google Shape;508;p3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Mision</a:t>
            </a:r>
            <a:endParaRPr/>
          </a:p>
        </p:txBody>
      </p:sp>
      <p:sp>
        <p:nvSpPr>
          <p:cNvPr id="509" name="Google Shape;509;p3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 name="Google Shape;513;p3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 name="Google Shape;516;p3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 name="Google Shape;517;p3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6"/>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a quote. Words full of wisdom that someone important said and can make the reader get inspired.”</a:t>
            </a:r>
            <a:endParaRPr/>
          </a:p>
        </p:txBody>
      </p:sp>
      <p:sp>
        <p:nvSpPr>
          <p:cNvPr id="523" name="Google Shape;523;p36"/>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a:t>—Someone Famous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ph idx="2" type="title"/>
          </p:nvPr>
        </p:nvSpPr>
        <p:spPr>
          <a:xfrm>
            <a:off x="884798" y="1499138"/>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20,000</a:t>
            </a:r>
            <a:endParaRPr/>
          </a:p>
        </p:txBody>
      </p:sp>
      <p:sp>
        <p:nvSpPr>
          <p:cNvPr id="529" name="Google Shape;529;p37"/>
          <p:cNvSpPr txBox="1"/>
          <p:nvPr>
            <p:ph idx="1" type="subTitle"/>
          </p:nvPr>
        </p:nvSpPr>
        <p:spPr>
          <a:xfrm>
            <a:off x="1099448" y="2130913"/>
            <a:ext cx="2771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total visitors we had last month</a:t>
            </a:r>
            <a:endParaRPr/>
          </a:p>
        </p:txBody>
      </p:sp>
      <p:sp>
        <p:nvSpPr>
          <p:cNvPr id="530" name="Google Shape;530;p3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Numbers</a:t>
            </a:r>
            <a:endParaRPr/>
          </a:p>
        </p:txBody>
      </p:sp>
      <p:sp>
        <p:nvSpPr>
          <p:cNvPr id="531" name="Google Shape;531;p37"/>
          <p:cNvSpPr txBox="1"/>
          <p:nvPr>
            <p:ph idx="3" type="title"/>
          </p:nvPr>
        </p:nvSpPr>
        <p:spPr>
          <a:xfrm>
            <a:off x="5058798" y="1499138"/>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50,000</a:t>
            </a:r>
            <a:endParaRPr/>
          </a:p>
        </p:txBody>
      </p:sp>
      <p:sp>
        <p:nvSpPr>
          <p:cNvPr id="532" name="Google Shape;532;p37"/>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patients we had last month</a:t>
            </a:r>
            <a:endParaRPr/>
          </a:p>
        </p:txBody>
      </p:sp>
      <p:sp>
        <p:nvSpPr>
          <p:cNvPr id="533" name="Google Shape;533;p37"/>
          <p:cNvSpPr txBox="1"/>
          <p:nvPr>
            <p:ph idx="5" type="title"/>
          </p:nvPr>
        </p:nvSpPr>
        <p:spPr>
          <a:xfrm>
            <a:off x="2971798" y="3109475"/>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a:t>
            </a:r>
            <a:endParaRPr/>
          </a:p>
        </p:txBody>
      </p:sp>
      <p:sp>
        <p:nvSpPr>
          <p:cNvPr id="534" name="Google Shape;534;p37"/>
          <p:cNvSpPr txBox="1"/>
          <p:nvPr>
            <p:ph idx="6" type="subTitle"/>
          </p:nvPr>
        </p:nvSpPr>
        <p:spPr>
          <a:xfrm>
            <a:off x="3186448" y="3740725"/>
            <a:ext cx="277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recoveries made so far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p:nvPr>
            <p:ph type="title"/>
          </p:nvPr>
        </p:nvSpPr>
        <p:spPr>
          <a:xfrm>
            <a:off x="2553250" y="363275"/>
            <a:ext cx="40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Statistics</a:t>
            </a:r>
            <a:endParaRPr/>
          </a:p>
        </p:txBody>
      </p:sp>
      <p:sp>
        <p:nvSpPr>
          <p:cNvPr id="541" name="Google Shape;541;p38"/>
          <p:cNvSpPr txBox="1"/>
          <p:nvPr/>
        </p:nvSpPr>
        <p:spPr>
          <a:xfrm flipH="1">
            <a:off x="2128624" y="1224925"/>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4"/>
                </a:solidFill>
                <a:latin typeface="Josefin Sans"/>
                <a:ea typeface="Josefin Sans"/>
                <a:cs typeface="Josefin Sans"/>
                <a:sym typeface="Josefin Sans"/>
              </a:rPr>
              <a:t>Mars</a:t>
            </a:r>
            <a:endParaRPr b="1" sz="2700">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Saturn</a:t>
            </a:r>
            <a:endParaRPr b="1" sz="2700">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V</a:t>
            </a:r>
            <a:r>
              <a:rPr b="1" lang="en" sz="2700">
                <a:solidFill>
                  <a:schemeClr val="accent2"/>
                </a:solidFill>
                <a:latin typeface="Josefin Sans"/>
                <a:ea typeface="Josefin Sans"/>
                <a:cs typeface="Josefin Sans"/>
                <a:sym typeface="Josefin Sans"/>
              </a:rPr>
              <a:t>enus</a:t>
            </a:r>
            <a:endParaRPr b="1" sz="2700">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2005</a:t>
            </a:r>
            <a:endParaRPr b="1" sz="2000">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2010</a:t>
            </a:r>
            <a:endParaRPr b="1" sz="2000">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2015</a:t>
            </a:r>
            <a:endParaRPr b="1" sz="2000">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2020</a:t>
            </a:r>
            <a:endParaRPr b="1" sz="2000">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4"/>
                </a:solidFill>
                <a:latin typeface="Josefin Sans"/>
                <a:ea typeface="Josefin Sans"/>
                <a:cs typeface="Josefin Sans"/>
                <a:sym typeface="Josefin Sans"/>
              </a:rPr>
              <a:t>30%</a:t>
            </a:r>
            <a:endParaRPr b="1" sz="4800">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Josefin Sans"/>
                <a:ea typeface="Josefin Sans"/>
                <a:cs typeface="Josefin Sans"/>
                <a:sym typeface="Josefin Sans"/>
              </a:rPr>
              <a:t>6</a:t>
            </a:r>
            <a:r>
              <a:rPr b="1" lang="en" sz="4800">
                <a:solidFill>
                  <a:schemeClr val="dk1"/>
                </a:solidFill>
                <a:latin typeface="Josefin Sans"/>
                <a:ea typeface="Josefin Sans"/>
                <a:cs typeface="Josefin Sans"/>
                <a:sym typeface="Josefin Sans"/>
              </a:rPr>
              <a:t>0%</a:t>
            </a:r>
            <a:endParaRPr b="1" sz="4800">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2"/>
                </a:solidFill>
                <a:latin typeface="Josefin Sans"/>
                <a:ea typeface="Josefin Sans"/>
                <a:cs typeface="Josefin Sans"/>
                <a:sym typeface="Josefin Sans"/>
              </a:rPr>
              <a:t>1</a:t>
            </a:r>
            <a:r>
              <a:rPr b="1" lang="en" sz="4800">
                <a:solidFill>
                  <a:schemeClr val="accent2"/>
                </a:solidFill>
                <a:latin typeface="Josefin Sans"/>
                <a:ea typeface="Josefin Sans"/>
                <a:cs typeface="Josefin Sans"/>
                <a:sym typeface="Josefin Sans"/>
              </a:rPr>
              <a:t>0%</a:t>
            </a:r>
            <a:endParaRPr b="1" sz="4800">
              <a:solidFill>
                <a:schemeClr val="accent2"/>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